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3.xml" ContentType="application/vnd.openxmlformats-officedocument.presentationml.notesSlide+xml"/>
  <Override PartName="/ppt/comments/comment3.xml" ContentType="application/vnd.openxmlformats-officedocument.presentationml.comments+xml"/>
  <Override PartName="/ppt/notesSlides/notesSlide4.xml" ContentType="application/vnd.openxmlformats-officedocument.presentationml.notesSlide+xml"/>
  <Override PartName="/ppt/comments/comment4.xml" ContentType="application/vnd.openxmlformats-officedocument.presentationml.comments+xml"/>
  <Override PartName="/ppt/notesSlides/notesSlide5.xml" ContentType="application/vnd.openxmlformats-officedocument.presentationml.notesSlide+xml"/>
  <Override PartName="/ppt/comments/comment5.xml" ContentType="application/vnd.openxmlformats-officedocument.presentationml.comments+xml"/>
  <Override PartName="/ppt/notesSlides/notesSlide6.xml" ContentType="application/vnd.openxmlformats-officedocument.presentationml.notesSlide+xml"/>
  <Override PartName="/ppt/comments/comment6.xml" ContentType="application/vnd.openxmlformats-officedocument.presentationml.comments+xml"/>
  <Override PartName="/ppt/notesSlides/notesSlide7.xml" ContentType="application/vnd.openxmlformats-officedocument.presentationml.notesSlide+xml"/>
  <Override PartName="/ppt/comments/comment7.xml" ContentType="application/vnd.openxmlformats-officedocument.presentationml.comments+xml"/>
  <Override PartName="/ppt/notesSlides/notesSlide8.xml" ContentType="application/vnd.openxmlformats-officedocument.presentationml.notesSlide+xml"/>
  <Override PartName="/ppt/comments/comment8.xml" ContentType="application/vnd.openxmlformats-officedocument.presentationml.comments+xml"/>
  <Override PartName="/ppt/notesSlides/notesSlide9.xml" ContentType="application/vnd.openxmlformats-officedocument.presentationml.notesSlide+xml"/>
  <Override PartName="/ppt/comments/comment9.xml" ContentType="application/vnd.openxmlformats-officedocument.presentationml.comments+xml"/>
  <Override PartName="/ppt/notesSlides/notesSlide10.xml" ContentType="application/vnd.openxmlformats-officedocument.presentationml.notesSlide+xml"/>
  <Override PartName="/ppt/comments/comment10.xml" ContentType="application/vnd.openxmlformats-officedocument.presentationml.comments+xml"/>
  <Override PartName="/ppt/notesSlides/notesSlide11.xml" ContentType="application/vnd.openxmlformats-officedocument.presentationml.notesSlide+xml"/>
  <Override PartName="/ppt/comments/comment11.xml" ContentType="application/vnd.openxmlformats-officedocument.presentationml.comments+xml"/>
  <Override PartName="/ppt/notesSlides/notesSlide12.xml" ContentType="application/vnd.openxmlformats-officedocument.presentationml.notesSlide+xml"/>
  <Override PartName="/ppt/comments/comment12.xml" ContentType="application/vnd.openxmlformats-officedocument.presentationml.comments+xml"/>
  <Override PartName="/ppt/comments/comment13.xml" ContentType="application/vnd.openxmlformats-officedocument.presentationml.comments+xml"/>
  <Override PartName="/ppt/notesSlides/notesSlide13.xml" ContentType="application/vnd.openxmlformats-officedocument.presentationml.notesSlide+xml"/>
  <Override PartName="/ppt/comments/comment14.xml" ContentType="application/vnd.openxmlformats-officedocument.presentationml.comments+xml"/>
  <Override PartName="/ppt/notesSlides/notesSlide14.xml" ContentType="application/vnd.openxmlformats-officedocument.presentationml.notesSlide+xml"/>
  <Override PartName="/ppt/comments/comment15.xml" ContentType="application/vnd.openxmlformats-officedocument.presentationml.comments+xml"/>
  <Override PartName="/ppt/notesSlides/notesSlide15.xml" ContentType="application/vnd.openxmlformats-officedocument.presentationml.notesSlide+xml"/>
  <Override PartName="/ppt/comments/comment16.xml" ContentType="application/vnd.openxmlformats-officedocument.presentationml.comments+xml"/>
  <Override PartName="/ppt/notesSlides/notesSlide16.xml" ContentType="application/vnd.openxmlformats-officedocument.presentationml.notesSlide+xml"/>
  <Override PartName="/ppt/comments/comment17.xml" ContentType="application/vnd.openxmlformats-officedocument.presentationml.comment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7" r:id="rId1"/>
  </p:sldMasterIdLst>
  <p:notesMasterIdLst>
    <p:notesMasterId r:id="rId19"/>
  </p:notesMasterIdLst>
  <p:sldIdLst>
    <p:sldId id="258" r:id="rId2"/>
    <p:sldId id="288" r:id="rId3"/>
    <p:sldId id="257" r:id="rId4"/>
    <p:sldId id="301" r:id="rId5"/>
    <p:sldId id="267" r:id="rId6"/>
    <p:sldId id="273" r:id="rId7"/>
    <p:sldId id="300" r:id="rId8"/>
    <p:sldId id="260" r:id="rId9"/>
    <p:sldId id="259" r:id="rId10"/>
    <p:sldId id="285" r:id="rId11"/>
    <p:sldId id="297" r:id="rId12"/>
    <p:sldId id="298" r:id="rId13"/>
    <p:sldId id="304" r:id="rId14"/>
    <p:sldId id="268" r:id="rId15"/>
    <p:sldId id="302" r:id="rId16"/>
    <p:sldId id="277" r:id="rId17"/>
    <p:sldId id="262" r:id="rId18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Montserrat" panose="02000505000000020004" pitchFamily="2" charset="0"/>
      <p:regular r:id="rId24"/>
      <p:bold r:id="rId25"/>
      <p:italic r:id="rId26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tonio" initials="A" lastIdx="22" clrIdx="0">
    <p:extLst>
      <p:ext uri="{19B8F6BF-5375-455C-9EA6-DF929625EA0E}">
        <p15:presenceInfo xmlns:p15="http://schemas.microsoft.com/office/powerpoint/2012/main" userId="d42371d61bd3278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99FF"/>
    <a:srgbClr val="FFCC66"/>
    <a:srgbClr val="0000FF"/>
    <a:srgbClr val="FFCC00"/>
    <a:srgbClr val="454F5B"/>
    <a:srgbClr val="FF0000"/>
    <a:srgbClr val="669900"/>
    <a:srgbClr val="9966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5053BE9-787B-4515-813C-E9B30483B14C}" v="2362" dt="2021-03-11T18:46:33.848"/>
    <p1510:client id="{6FC4C582-C594-4292-985F-79BAB719DC17}" v="386" dt="2021-03-11T20:11:09.936"/>
  </p1510:revLst>
</p1510:revInfo>
</file>

<file path=ppt/tableStyles.xml><?xml version="1.0" encoding="utf-8"?>
<a:tblStyleLst xmlns:a="http://schemas.openxmlformats.org/drawingml/2006/main" def="{BBB713A6-5156-4448-B144-822046962AE8}">
  <a:tblStyle styleId="{BBB713A6-5156-4448-B144-822046962AE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4886E1FF-FDF2-4410-8487-3ABA108AFFFD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C2FFA5D-87B4-456A-9821-1D502468CF0F}" styleName="Estilo com Tema 1 - Ênfase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712" autoAdjust="0"/>
  </p:normalViewPr>
  <p:slideViewPr>
    <p:cSldViewPr snapToGrid="0">
      <p:cViewPr varScale="1">
        <p:scale>
          <a:sx n="90" d="100"/>
          <a:sy n="90" d="100"/>
        </p:scale>
        <p:origin x="81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tonio" userId="d42371d61bd3278c" providerId="LiveId" clId="{6FC4C582-C594-4292-985F-79BAB719DC17}"/>
    <pc:docChg chg="undo custSel addSld delSld modSld">
      <pc:chgData name="Antonio" userId="d42371d61bd3278c" providerId="LiveId" clId="{6FC4C582-C594-4292-985F-79BAB719DC17}" dt="2021-03-11T20:13:26.847" v="484" actId="14826"/>
      <pc:docMkLst>
        <pc:docMk/>
      </pc:docMkLst>
      <pc:sldChg chg="modAnim">
        <pc:chgData name="Antonio" userId="d42371d61bd3278c" providerId="LiveId" clId="{6FC4C582-C594-4292-985F-79BAB719DC17}" dt="2021-03-11T19:48:45.438" v="409"/>
        <pc:sldMkLst>
          <pc:docMk/>
          <pc:sldMk cId="0" sldId="259"/>
        </pc:sldMkLst>
      </pc:sldChg>
      <pc:sldChg chg="addSp modSp mod modTransition modAnim">
        <pc:chgData name="Antonio" userId="d42371d61bd3278c" providerId="LiveId" clId="{6FC4C582-C594-4292-985F-79BAB719DC17}" dt="2021-03-11T19:50:15.487" v="421"/>
        <pc:sldMkLst>
          <pc:docMk/>
          <pc:sldMk cId="0" sldId="267"/>
        </pc:sldMkLst>
        <pc:spChg chg="add mod">
          <ac:chgData name="Antonio" userId="d42371d61bd3278c" providerId="LiveId" clId="{6FC4C582-C594-4292-985F-79BAB719DC17}" dt="2021-03-11T19:22:56.036" v="305" actId="207"/>
          <ac:spMkLst>
            <pc:docMk/>
            <pc:sldMk cId="0" sldId="267"/>
            <ac:spMk id="6" creationId="{AA0193C3-1406-4357-BE28-119EDD4898D6}"/>
          </ac:spMkLst>
        </pc:spChg>
        <pc:spChg chg="mod">
          <ac:chgData name="Antonio" userId="d42371d61bd3278c" providerId="LiveId" clId="{6FC4C582-C594-4292-985F-79BAB719DC17}" dt="2021-03-11T19:16:34.316" v="133" actId="113"/>
          <ac:spMkLst>
            <pc:docMk/>
            <pc:sldMk cId="0" sldId="267"/>
            <ac:spMk id="7" creationId="{68EA1050-A519-4FBF-B1A7-6D404ACB992D}"/>
          </ac:spMkLst>
        </pc:spChg>
        <pc:spChg chg="mod">
          <ac:chgData name="Antonio" userId="d42371d61bd3278c" providerId="LiveId" clId="{6FC4C582-C594-4292-985F-79BAB719DC17}" dt="2021-03-11T19:17:25.891" v="146" actId="14100"/>
          <ac:spMkLst>
            <pc:docMk/>
            <pc:sldMk cId="0" sldId="267"/>
            <ac:spMk id="160" creationId="{00000000-0000-0000-0000-000000000000}"/>
          </ac:spMkLst>
        </pc:spChg>
        <pc:spChg chg="mod">
          <ac:chgData name="Antonio" userId="d42371d61bd3278c" providerId="LiveId" clId="{6FC4C582-C594-4292-985F-79BAB719DC17}" dt="2021-03-11T19:15:13.286" v="69" actId="20577"/>
          <ac:spMkLst>
            <pc:docMk/>
            <pc:sldMk cId="0" sldId="267"/>
            <ac:spMk id="162" creationId="{00000000-0000-0000-0000-000000000000}"/>
          </ac:spMkLst>
        </pc:spChg>
      </pc:sldChg>
      <pc:sldChg chg="modSp mod modTransition">
        <pc:chgData name="Antonio" userId="d42371d61bd3278c" providerId="LiveId" clId="{6FC4C582-C594-4292-985F-79BAB719DC17}" dt="2021-03-11T20:12:03.640" v="481" actId="207"/>
        <pc:sldMkLst>
          <pc:docMk/>
          <pc:sldMk cId="0" sldId="268"/>
        </pc:sldMkLst>
        <pc:graphicFrameChg chg="mod modGraphic">
          <ac:chgData name="Antonio" userId="d42371d61bd3278c" providerId="LiveId" clId="{6FC4C582-C594-4292-985F-79BAB719DC17}" dt="2021-03-11T20:12:03.640" v="481" actId="207"/>
          <ac:graphicFrameMkLst>
            <pc:docMk/>
            <pc:sldMk cId="0" sldId="268"/>
            <ac:graphicFrameMk id="170" creationId="{00000000-0000-0000-0000-000000000000}"/>
          </ac:graphicFrameMkLst>
        </pc:graphicFrameChg>
      </pc:sldChg>
      <pc:sldChg chg="modSp mod modAnim">
        <pc:chgData name="Antonio" userId="d42371d61bd3278c" providerId="LiveId" clId="{6FC4C582-C594-4292-985F-79BAB719DC17}" dt="2021-03-11T19:48:15.982" v="405"/>
        <pc:sldMkLst>
          <pc:docMk/>
          <pc:sldMk cId="0" sldId="273"/>
        </pc:sldMkLst>
        <pc:spChg chg="mod">
          <ac:chgData name="Antonio" userId="d42371d61bd3278c" providerId="LiveId" clId="{6FC4C582-C594-4292-985F-79BAB719DC17}" dt="2021-03-11T19:31:12.749" v="309" actId="1076"/>
          <ac:spMkLst>
            <pc:docMk/>
            <pc:sldMk cId="0" sldId="273"/>
            <ac:spMk id="4" creationId="{BF3358D1-EE60-46AA-8749-E0FBAEF3C65F}"/>
          </ac:spMkLst>
        </pc:spChg>
        <pc:spChg chg="mod">
          <ac:chgData name="Antonio" userId="d42371d61bd3278c" providerId="LiveId" clId="{6FC4C582-C594-4292-985F-79BAB719DC17}" dt="2021-03-11T19:31:49.947" v="314" actId="1076"/>
          <ac:spMkLst>
            <pc:docMk/>
            <pc:sldMk cId="0" sldId="273"/>
            <ac:spMk id="57" creationId="{473C829C-A645-4F3B-B17A-B9D24A361C2E}"/>
          </ac:spMkLst>
        </pc:spChg>
        <pc:spChg chg="mod">
          <ac:chgData name="Antonio" userId="d42371d61bd3278c" providerId="LiveId" clId="{6FC4C582-C594-4292-985F-79BAB719DC17}" dt="2021-03-11T19:31:38.315" v="312" actId="1076"/>
          <ac:spMkLst>
            <pc:docMk/>
            <pc:sldMk cId="0" sldId="273"/>
            <ac:spMk id="59" creationId="{EDA278FC-6819-4845-BED5-6C8516C5C8A4}"/>
          </ac:spMkLst>
        </pc:spChg>
        <pc:spChg chg="mod">
          <ac:chgData name="Antonio" userId="d42371d61bd3278c" providerId="LiveId" clId="{6FC4C582-C594-4292-985F-79BAB719DC17}" dt="2021-03-11T19:33:59.414" v="315" actId="14100"/>
          <ac:spMkLst>
            <pc:docMk/>
            <pc:sldMk cId="0" sldId="273"/>
            <ac:spMk id="65" creationId="{0FFA6FC7-EB75-4D24-906C-DA0AC189C359}"/>
          </ac:spMkLst>
        </pc:spChg>
        <pc:spChg chg="mod">
          <ac:chgData name="Antonio" userId="d42371d61bd3278c" providerId="LiveId" clId="{6FC4C582-C594-4292-985F-79BAB719DC17}" dt="2021-03-11T19:31:33.518" v="311" actId="1076"/>
          <ac:spMkLst>
            <pc:docMk/>
            <pc:sldMk cId="0" sldId="273"/>
            <ac:spMk id="66" creationId="{F1FE8E57-CA57-4C6F-A51F-CB0FF40F8042}"/>
          </ac:spMkLst>
        </pc:spChg>
        <pc:spChg chg="mod">
          <ac:chgData name="Antonio" userId="d42371d61bd3278c" providerId="LiveId" clId="{6FC4C582-C594-4292-985F-79BAB719DC17}" dt="2021-03-11T19:31:12.749" v="309" actId="1076"/>
          <ac:spMkLst>
            <pc:docMk/>
            <pc:sldMk cId="0" sldId="273"/>
            <ac:spMk id="73" creationId="{93AEF317-E46D-403C-85D0-2E1A4923CC1A}"/>
          </ac:spMkLst>
        </pc:spChg>
        <pc:spChg chg="mod">
          <ac:chgData name="Antonio" userId="d42371d61bd3278c" providerId="LiveId" clId="{6FC4C582-C594-4292-985F-79BAB719DC17}" dt="2021-03-11T19:31:33.518" v="311" actId="1076"/>
          <ac:spMkLst>
            <pc:docMk/>
            <pc:sldMk cId="0" sldId="273"/>
            <ac:spMk id="283" creationId="{00000000-0000-0000-0000-000000000000}"/>
          </ac:spMkLst>
        </pc:spChg>
        <pc:grpChg chg="mod">
          <ac:chgData name="Antonio" userId="d42371d61bd3278c" providerId="LiveId" clId="{6FC4C582-C594-4292-985F-79BAB719DC17}" dt="2021-03-11T19:31:49.947" v="314" actId="1076"/>
          <ac:grpSpMkLst>
            <pc:docMk/>
            <pc:sldMk cId="0" sldId="273"/>
            <ac:grpSpMk id="47" creationId="{A2B47B1F-7C12-46B0-AEC2-6FF62AF4927E}"/>
          </ac:grpSpMkLst>
        </pc:grpChg>
        <pc:grpChg chg="mod">
          <ac:chgData name="Antonio" userId="d42371d61bd3278c" providerId="LiveId" clId="{6FC4C582-C594-4292-985F-79BAB719DC17}" dt="2021-03-11T19:31:49.947" v="314" actId="1076"/>
          <ac:grpSpMkLst>
            <pc:docMk/>
            <pc:sldMk cId="0" sldId="273"/>
            <ac:grpSpMk id="52" creationId="{616210CC-24ED-4077-A428-2398DECEDEFC}"/>
          </ac:grpSpMkLst>
        </pc:grpChg>
        <pc:grpChg chg="mod">
          <ac:chgData name="Antonio" userId="d42371d61bd3278c" providerId="LiveId" clId="{6FC4C582-C594-4292-985F-79BAB719DC17}" dt="2021-03-11T19:31:33.518" v="311" actId="1076"/>
          <ac:grpSpMkLst>
            <pc:docMk/>
            <pc:sldMk cId="0" sldId="273"/>
            <ac:grpSpMk id="60" creationId="{F2C1C7EF-C7DA-4B5A-A064-2D8641377336}"/>
          </ac:grpSpMkLst>
        </pc:grpChg>
        <pc:grpChg chg="mod">
          <ac:chgData name="Antonio" userId="d42371d61bd3278c" providerId="LiveId" clId="{6FC4C582-C594-4292-985F-79BAB719DC17}" dt="2021-03-11T19:31:33.518" v="311" actId="1076"/>
          <ac:grpSpMkLst>
            <pc:docMk/>
            <pc:sldMk cId="0" sldId="273"/>
            <ac:grpSpMk id="67" creationId="{86F6F94E-6501-4AA4-A752-BCB5B9B8AF1C}"/>
          </ac:grpSpMkLst>
        </pc:grpChg>
        <pc:grpChg chg="mod">
          <ac:chgData name="Antonio" userId="d42371d61bd3278c" providerId="LiveId" clId="{6FC4C582-C594-4292-985F-79BAB719DC17}" dt="2021-03-11T19:31:33.518" v="311" actId="1076"/>
          <ac:grpSpMkLst>
            <pc:docMk/>
            <pc:sldMk cId="0" sldId="273"/>
            <ac:grpSpMk id="72" creationId="{299E63B1-4024-464C-ACC4-8B0237DAD67B}"/>
          </ac:grpSpMkLst>
        </pc:grpChg>
        <pc:grpChg chg="mod">
          <ac:chgData name="Antonio" userId="d42371d61bd3278c" providerId="LiveId" clId="{6FC4C582-C594-4292-985F-79BAB719DC17}" dt="2021-03-11T19:31:33.518" v="311" actId="1076"/>
          <ac:grpSpMkLst>
            <pc:docMk/>
            <pc:sldMk cId="0" sldId="273"/>
            <ac:grpSpMk id="240" creationId="{00000000-0000-0000-0000-000000000000}"/>
          </ac:grpSpMkLst>
        </pc:grpChg>
      </pc:sldChg>
      <pc:sldChg chg="modSp mod">
        <pc:chgData name="Antonio" userId="d42371d61bd3278c" providerId="LiveId" clId="{6FC4C582-C594-4292-985F-79BAB719DC17}" dt="2021-03-11T20:13:26.847" v="484" actId="14826"/>
        <pc:sldMkLst>
          <pc:docMk/>
          <pc:sldMk cId="0" sldId="277"/>
        </pc:sldMkLst>
        <pc:picChg chg="mod">
          <ac:chgData name="Antonio" userId="d42371d61bd3278c" providerId="LiveId" clId="{6FC4C582-C594-4292-985F-79BAB719DC17}" dt="2021-03-11T20:13:26.847" v="484" actId="14826"/>
          <ac:picMkLst>
            <pc:docMk/>
            <pc:sldMk cId="0" sldId="277"/>
            <ac:picMk id="367" creationId="{00000000-0000-0000-0000-000000000000}"/>
          </ac:picMkLst>
        </pc:picChg>
      </pc:sldChg>
      <pc:sldChg chg="addSp delSp modSp mod delAnim modAnim">
        <pc:chgData name="Antonio" userId="d42371d61bd3278c" providerId="LiveId" clId="{6FC4C582-C594-4292-985F-79BAB719DC17}" dt="2021-03-11T19:44:15.795" v="341"/>
        <pc:sldMkLst>
          <pc:docMk/>
          <pc:sldMk cId="0" sldId="288"/>
        </pc:sldMkLst>
        <pc:spChg chg="del">
          <ac:chgData name="Antonio" userId="d42371d61bd3278c" providerId="LiveId" clId="{6FC4C582-C594-4292-985F-79BAB719DC17}" dt="2021-03-11T19:41:49.417" v="317" actId="478"/>
          <ac:spMkLst>
            <pc:docMk/>
            <pc:sldMk cId="0" sldId="288"/>
            <ac:spMk id="12" creationId="{476106B1-A11F-4616-866F-E4CE7B059B70}"/>
          </ac:spMkLst>
        </pc:spChg>
        <pc:spChg chg="mod">
          <ac:chgData name="Antonio" userId="d42371d61bd3278c" providerId="LiveId" clId="{6FC4C582-C594-4292-985F-79BAB719DC17}" dt="2021-03-11T19:42:59.730" v="329" actId="1076"/>
          <ac:spMkLst>
            <pc:docMk/>
            <pc:sldMk cId="0" sldId="288"/>
            <ac:spMk id="13" creationId="{35EA63CC-E929-4750-993B-D67D45C9715B}"/>
          </ac:spMkLst>
        </pc:spChg>
        <pc:spChg chg="add mod">
          <ac:chgData name="Antonio" userId="d42371d61bd3278c" providerId="LiveId" clId="{6FC4C582-C594-4292-985F-79BAB719DC17}" dt="2021-03-11T19:43:21.642" v="335" actId="1076"/>
          <ac:spMkLst>
            <pc:docMk/>
            <pc:sldMk cId="0" sldId="288"/>
            <ac:spMk id="16" creationId="{A8F657D8-99C3-4DF2-ABD9-3C5EBF29F155}"/>
          </ac:spMkLst>
        </pc:spChg>
        <pc:spChg chg="mod">
          <ac:chgData name="Antonio" userId="d42371d61bd3278c" providerId="LiveId" clId="{6FC4C582-C594-4292-985F-79BAB719DC17}" dt="2021-03-11T19:43:29.866" v="336" actId="1076"/>
          <ac:spMkLst>
            <pc:docMk/>
            <pc:sldMk cId="0" sldId="288"/>
            <ac:spMk id="571" creationId="{00000000-0000-0000-0000-000000000000}"/>
          </ac:spMkLst>
        </pc:spChg>
        <pc:spChg chg="mod">
          <ac:chgData name="Antonio" userId="d42371d61bd3278c" providerId="LiveId" clId="{6FC4C582-C594-4292-985F-79BAB719DC17}" dt="2021-03-11T19:43:03.011" v="330" actId="1076"/>
          <ac:spMkLst>
            <pc:docMk/>
            <pc:sldMk cId="0" sldId="288"/>
            <ac:spMk id="572" creationId="{00000000-0000-0000-0000-000000000000}"/>
          </ac:spMkLst>
        </pc:spChg>
        <pc:spChg chg="mod">
          <ac:chgData name="Antonio" userId="d42371d61bd3278c" providerId="LiveId" clId="{6FC4C582-C594-4292-985F-79BAB719DC17}" dt="2021-03-11T19:42:59.730" v="329" actId="1076"/>
          <ac:spMkLst>
            <pc:docMk/>
            <pc:sldMk cId="0" sldId="288"/>
            <ac:spMk id="573" creationId="{00000000-0000-0000-0000-000000000000}"/>
          </ac:spMkLst>
        </pc:spChg>
        <pc:spChg chg="mod">
          <ac:chgData name="Antonio" userId="d42371d61bd3278c" providerId="LiveId" clId="{6FC4C582-C594-4292-985F-79BAB719DC17}" dt="2021-03-11T19:43:16.179" v="333" actId="1076"/>
          <ac:spMkLst>
            <pc:docMk/>
            <pc:sldMk cId="0" sldId="288"/>
            <ac:spMk id="574" creationId="{00000000-0000-0000-0000-000000000000}"/>
          </ac:spMkLst>
        </pc:spChg>
        <pc:picChg chg="del">
          <ac:chgData name="Antonio" userId="d42371d61bd3278c" providerId="LiveId" clId="{6FC4C582-C594-4292-985F-79BAB719DC17}" dt="2021-03-11T19:41:49.417" v="317" actId="478"/>
          <ac:picMkLst>
            <pc:docMk/>
            <pc:sldMk cId="0" sldId="288"/>
            <ac:picMk id="14" creationId="{FE51FC32-D79E-44B3-AAD0-B574C1EDE54C}"/>
          </ac:picMkLst>
        </pc:picChg>
        <pc:picChg chg="mod">
          <ac:chgData name="Antonio" userId="d42371d61bd3278c" providerId="LiveId" clId="{6FC4C582-C594-4292-985F-79BAB719DC17}" dt="2021-03-11T19:42:59.730" v="329" actId="1076"/>
          <ac:picMkLst>
            <pc:docMk/>
            <pc:sldMk cId="0" sldId="288"/>
            <ac:picMk id="15" creationId="{FECFE460-78E1-403D-B078-18E438A7CFE5}"/>
          </ac:picMkLst>
        </pc:picChg>
        <pc:picChg chg="add mod">
          <ac:chgData name="Antonio" userId="d42371d61bd3278c" providerId="LiveId" clId="{6FC4C582-C594-4292-985F-79BAB719DC17}" dt="2021-03-11T19:43:21.642" v="335" actId="1076"/>
          <ac:picMkLst>
            <pc:docMk/>
            <pc:sldMk cId="0" sldId="288"/>
            <ac:picMk id="17" creationId="{633F5FB6-7CB0-4273-A838-B33C051FB4DC}"/>
          </ac:picMkLst>
        </pc:picChg>
        <pc:picChg chg="mod">
          <ac:chgData name="Antonio" userId="d42371d61bd3278c" providerId="LiveId" clId="{6FC4C582-C594-4292-985F-79BAB719DC17}" dt="2021-03-11T19:43:29.866" v="336" actId="1076"/>
          <ac:picMkLst>
            <pc:docMk/>
            <pc:sldMk cId="0" sldId="288"/>
            <ac:picMk id="575" creationId="{00000000-0000-0000-0000-000000000000}"/>
          </ac:picMkLst>
        </pc:picChg>
        <pc:picChg chg="mod">
          <ac:chgData name="Antonio" userId="d42371d61bd3278c" providerId="LiveId" clId="{6FC4C582-C594-4292-985F-79BAB719DC17}" dt="2021-03-11T19:43:03.011" v="330" actId="1076"/>
          <ac:picMkLst>
            <pc:docMk/>
            <pc:sldMk cId="0" sldId="288"/>
            <ac:picMk id="576" creationId="{00000000-0000-0000-0000-000000000000}"/>
          </ac:picMkLst>
        </pc:picChg>
        <pc:picChg chg="mod">
          <ac:chgData name="Antonio" userId="d42371d61bd3278c" providerId="LiveId" clId="{6FC4C582-C594-4292-985F-79BAB719DC17}" dt="2021-03-11T19:42:59.730" v="329" actId="1076"/>
          <ac:picMkLst>
            <pc:docMk/>
            <pc:sldMk cId="0" sldId="288"/>
            <ac:picMk id="577" creationId="{00000000-0000-0000-0000-000000000000}"/>
          </ac:picMkLst>
        </pc:picChg>
        <pc:picChg chg="mod">
          <ac:chgData name="Antonio" userId="d42371d61bd3278c" providerId="LiveId" clId="{6FC4C582-C594-4292-985F-79BAB719DC17}" dt="2021-03-11T19:43:16.179" v="333" actId="1076"/>
          <ac:picMkLst>
            <pc:docMk/>
            <pc:sldMk cId="0" sldId="288"/>
            <ac:picMk id="578" creationId="{00000000-0000-0000-0000-000000000000}"/>
          </ac:picMkLst>
        </pc:picChg>
      </pc:sldChg>
      <pc:sldChg chg="modAnim">
        <pc:chgData name="Antonio" userId="d42371d61bd3278c" providerId="LiveId" clId="{6FC4C582-C594-4292-985F-79BAB719DC17}" dt="2021-03-11T19:49:12.768" v="413"/>
        <pc:sldMkLst>
          <pc:docMk/>
          <pc:sldMk cId="1118738063" sldId="298"/>
        </pc:sldMkLst>
      </pc:sldChg>
      <pc:sldChg chg="modSp mod modTransition">
        <pc:chgData name="Antonio" userId="d42371d61bd3278c" providerId="LiveId" clId="{6FC4C582-C594-4292-985F-79BAB719DC17}" dt="2021-03-11T20:11:17.214" v="474" actId="14100"/>
        <pc:sldMkLst>
          <pc:docMk/>
          <pc:sldMk cId="718929428" sldId="302"/>
        </pc:sldMkLst>
        <pc:graphicFrameChg chg="mod modGraphic">
          <ac:chgData name="Antonio" userId="d42371d61bd3278c" providerId="LiveId" clId="{6FC4C582-C594-4292-985F-79BAB719DC17}" dt="2021-03-11T20:11:17.214" v="474" actId="14100"/>
          <ac:graphicFrameMkLst>
            <pc:docMk/>
            <pc:sldMk cId="718929428" sldId="302"/>
            <ac:graphicFrameMk id="5" creationId="{6371F9A6-0569-41D4-8AB5-248FEDAB5998}"/>
          </ac:graphicFrameMkLst>
        </pc:graphicFrameChg>
      </pc:sldChg>
      <pc:sldChg chg="addSp delSp modSp mod modTransition modAnim">
        <pc:chgData name="Antonio" userId="d42371d61bd3278c" providerId="LiveId" clId="{6FC4C582-C594-4292-985F-79BAB719DC17}" dt="2021-03-11T19:54:01.273" v="454" actId="14826"/>
        <pc:sldMkLst>
          <pc:docMk/>
          <pc:sldMk cId="326951605" sldId="304"/>
        </pc:sldMkLst>
        <pc:picChg chg="add del mod">
          <ac:chgData name="Antonio" userId="d42371d61bd3278c" providerId="LiveId" clId="{6FC4C582-C594-4292-985F-79BAB719DC17}" dt="2021-03-11T19:52:01.211" v="434" actId="22"/>
          <ac:picMkLst>
            <pc:docMk/>
            <pc:sldMk cId="326951605" sldId="304"/>
            <ac:picMk id="5" creationId="{6BD1EDA2-FC43-4F3C-B79B-D70C7DFA6F25}"/>
          </ac:picMkLst>
        </pc:picChg>
        <pc:picChg chg="add del mod">
          <ac:chgData name="Antonio" userId="d42371d61bd3278c" providerId="LiveId" clId="{6FC4C582-C594-4292-985F-79BAB719DC17}" dt="2021-03-11T19:52:00.205" v="432" actId="22"/>
          <ac:picMkLst>
            <pc:docMk/>
            <pc:sldMk cId="326951605" sldId="304"/>
            <ac:picMk id="7" creationId="{6192DAFA-6B85-4F5C-AC19-074017F8DF55}"/>
          </ac:picMkLst>
        </pc:picChg>
        <pc:picChg chg="add mod ord">
          <ac:chgData name="Antonio" userId="d42371d61bd3278c" providerId="LiveId" clId="{6FC4C582-C594-4292-985F-79BAB719DC17}" dt="2021-03-11T19:54:01.273" v="454" actId="14826"/>
          <ac:picMkLst>
            <pc:docMk/>
            <pc:sldMk cId="326951605" sldId="304"/>
            <ac:picMk id="9" creationId="{BBEB9939-F4B5-4022-A938-244AD385668B}"/>
          </ac:picMkLst>
        </pc:picChg>
        <pc:picChg chg="add del">
          <ac:chgData name="Antonio" userId="d42371d61bd3278c" providerId="LiveId" clId="{6FC4C582-C594-4292-985F-79BAB719DC17}" dt="2021-03-11T19:52:12.768" v="436" actId="478"/>
          <ac:picMkLst>
            <pc:docMk/>
            <pc:sldMk cId="326951605" sldId="304"/>
            <ac:picMk id="1026" creationId="{00000000-0000-0000-0000-000000000000}"/>
          </ac:picMkLst>
        </pc:picChg>
      </pc:sldChg>
      <pc:sldChg chg="delSp add del mod delAnim">
        <pc:chgData name="Antonio" userId="d42371d61bd3278c" providerId="LiveId" clId="{6FC4C582-C594-4292-985F-79BAB719DC17}" dt="2021-03-11T19:42:51.189" v="328" actId="47"/>
        <pc:sldMkLst>
          <pc:docMk/>
          <pc:sldMk cId="1459926845" sldId="305"/>
        </pc:sldMkLst>
        <pc:spChg chg="del">
          <ac:chgData name="Antonio" userId="d42371d61bd3278c" providerId="LiveId" clId="{6FC4C582-C594-4292-985F-79BAB719DC17}" dt="2021-03-11T19:42:19.399" v="323" actId="21"/>
          <ac:spMkLst>
            <pc:docMk/>
            <pc:sldMk cId="1459926845" sldId="305"/>
            <ac:spMk id="12" creationId="{476106B1-A11F-4616-866F-E4CE7B059B70}"/>
          </ac:spMkLst>
        </pc:spChg>
        <pc:picChg chg="del">
          <ac:chgData name="Antonio" userId="d42371d61bd3278c" providerId="LiveId" clId="{6FC4C582-C594-4292-985F-79BAB719DC17}" dt="2021-03-11T19:42:19.399" v="323" actId="21"/>
          <ac:picMkLst>
            <pc:docMk/>
            <pc:sldMk cId="1459926845" sldId="305"/>
            <ac:picMk id="14" creationId="{FE51FC32-D79E-44B3-AAD0-B574C1EDE54C}"/>
          </ac:picMkLst>
        </pc:picChg>
      </pc:sldChg>
    </pc:docChg>
  </pc:docChgLst>
  <pc:docChgLst>
    <pc:chgData name="Antonio" userId="d42371d61bd3278c" providerId="LiveId" clId="{65053BE9-787B-4515-813C-E9B30483B14C}"/>
    <pc:docChg chg="undo redo custSel addSld delSld modSld sldOrd">
      <pc:chgData name="Antonio" userId="d42371d61bd3278c" providerId="LiveId" clId="{65053BE9-787B-4515-813C-E9B30483B14C}" dt="2021-03-11T18:46:33.848" v="8183"/>
      <pc:docMkLst>
        <pc:docMk/>
      </pc:docMkLst>
      <pc:sldChg chg="addSp delSp modSp mod modTransition delAnim modAnim addCm modCm">
        <pc:chgData name="Antonio" userId="d42371d61bd3278c" providerId="LiveId" clId="{65053BE9-787B-4515-813C-E9B30483B14C}" dt="2021-03-11T18:01:26.372" v="7936"/>
        <pc:sldMkLst>
          <pc:docMk/>
          <pc:sldMk cId="0" sldId="257"/>
        </pc:sldMkLst>
        <pc:spChg chg="add del">
          <ac:chgData name="Antonio" userId="d42371d61bd3278c" providerId="LiveId" clId="{65053BE9-787B-4515-813C-E9B30483B14C}" dt="2021-03-05T03:30:04.149" v="291" actId="478"/>
          <ac:spMkLst>
            <pc:docMk/>
            <pc:sldMk cId="0" sldId="257"/>
            <ac:spMk id="2" creationId="{EFEC43C4-29C2-48F5-8FA0-10610C4A109D}"/>
          </ac:spMkLst>
        </pc:spChg>
        <pc:spChg chg="add del mod">
          <ac:chgData name="Antonio" userId="d42371d61bd3278c" providerId="LiveId" clId="{65053BE9-787B-4515-813C-E9B30483B14C}" dt="2021-03-10T19:11:34.575" v="6896" actId="478"/>
          <ac:spMkLst>
            <pc:docMk/>
            <pc:sldMk cId="0" sldId="257"/>
            <ac:spMk id="3" creationId="{4421CAA2-3D61-464A-8564-8F7F60AB7DAC}"/>
          </ac:spMkLst>
        </pc:spChg>
        <pc:spChg chg="add del mod">
          <ac:chgData name="Antonio" userId="d42371d61bd3278c" providerId="LiveId" clId="{65053BE9-787B-4515-813C-E9B30483B14C}" dt="2021-03-05T03:30:10.289" v="297" actId="478"/>
          <ac:spMkLst>
            <pc:docMk/>
            <pc:sldMk cId="0" sldId="257"/>
            <ac:spMk id="3" creationId="{C1D51762-74EA-4725-B3BB-83FE0A937264}"/>
          </ac:spMkLst>
        </pc:spChg>
        <pc:spChg chg="add del mod">
          <ac:chgData name="Antonio" userId="d42371d61bd3278c" providerId="LiveId" clId="{65053BE9-787B-4515-813C-E9B30483B14C}" dt="2021-03-05T03:30:22.917" v="311" actId="478"/>
          <ac:spMkLst>
            <pc:docMk/>
            <pc:sldMk cId="0" sldId="257"/>
            <ac:spMk id="4" creationId="{12920188-907A-4EF6-91A3-4E088E04BBD8}"/>
          </ac:spMkLst>
        </pc:spChg>
        <pc:spChg chg="add del mod">
          <ac:chgData name="Antonio" userId="d42371d61bd3278c" providerId="LiveId" clId="{65053BE9-787B-4515-813C-E9B30483B14C}" dt="2021-03-05T03:30:41.425" v="313"/>
          <ac:spMkLst>
            <pc:docMk/>
            <pc:sldMk cId="0" sldId="257"/>
            <ac:spMk id="5" creationId="{ED96DDED-EE34-4DA1-A23C-2DDF6F078143}"/>
          </ac:spMkLst>
        </pc:spChg>
        <pc:spChg chg="add del mod">
          <ac:chgData name="Antonio" userId="d42371d61bd3278c" providerId="LiveId" clId="{65053BE9-787B-4515-813C-E9B30483B14C}" dt="2021-03-05T03:27:25.865" v="276" actId="478"/>
          <ac:spMkLst>
            <pc:docMk/>
            <pc:sldMk cId="0" sldId="257"/>
            <ac:spMk id="7" creationId="{0D30650E-0FA2-4A47-9B83-06A86A1A3D84}"/>
          </ac:spMkLst>
        </pc:spChg>
        <pc:spChg chg="add del mod">
          <ac:chgData name="Antonio" userId="d42371d61bd3278c" providerId="LiveId" clId="{65053BE9-787B-4515-813C-E9B30483B14C}" dt="2021-03-05T03:32:37.274" v="339"/>
          <ac:spMkLst>
            <pc:docMk/>
            <pc:sldMk cId="0" sldId="257"/>
            <ac:spMk id="9" creationId="{9E153C06-C57F-42D6-BB80-FF28A0A0BA1F}"/>
          </ac:spMkLst>
        </pc:spChg>
        <pc:spChg chg="mod">
          <ac:chgData name="Antonio" userId="d42371d61bd3278c" providerId="LiveId" clId="{65053BE9-787B-4515-813C-E9B30483B14C}" dt="2021-03-05T03:24:21.221" v="132" actId="20577"/>
          <ac:spMkLst>
            <pc:docMk/>
            <pc:sldMk cId="0" sldId="257"/>
            <ac:spMk id="67" creationId="{00000000-0000-0000-0000-000000000000}"/>
          </ac:spMkLst>
        </pc:spChg>
        <pc:spChg chg="add del mod">
          <ac:chgData name="Antonio" userId="d42371d61bd3278c" providerId="LiveId" clId="{65053BE9-787B-4515-813C-E9B30483B14C}" dt="2021-03-08T16:18:04.575" v="4303" actId="1076"/>
          <ac:spMkLst>
            <pc:docMk/>
            <pc:sldMk cId="0" sldId="257"/>
            <ac:spMk id="68" creationId="{00000000-0000-0000-0000-000000000000}"/>
          </ac:spMkLst>
        </pc:spChg>
        <pc:spChg chg="del mod">
          <ac:chgData name="Antonio" userId="d42371d61bd3278c" providerId="LiveId" clId="{65053BE9-787B-4515-813C-E9B30483B14C}" dt="2021-03-05T03:25:50.799" v="184" actId="478"/>
          <ac:spMkLst>
            <pc:docMk/>
            <pc:sldMk cId="0" sldId="257"/>
            <ac:spMk id="69" creationId="{00000000-0000-0000-0000-000000000000}"/>
          </ac:spMkLst>
        </pc:spChg>
        <pc:spChg chg="del">
          <ac:chgData name="Antonio" userId="d42371d61bd3278c" providerId="LiveId" clId="{65053BE9-787B-4515-813C-E9B30483B14C}" dt="2021-03-05T03:27:22.749" v="275" actId="478"/>
          <ac:spMkLst>
            <pc:docMk/>
            <pc:sldMk cId="0" sldId="257"/>
            <ac:spMk id="70" creationId="{00000000-0000-0000-0000-000000000000}"/>
          </ac:spMkLst>
        </pc:spChg>
        <pc:picChg chg="add del mod">
          <ac:chgData name="Antonio" userId="d42371d61bd3278c" providerId="LiveId" clId="{65053BE9-787B-4515-813C-E9B30483B14C}" dt="2021-03-10T19:11:33.159" v="6894" actId="478"/>
          <ac:picMkLst>
            <pc:docMk/>
            <pc:sldMk cId="0" sldId="257"/>
            <ac:picMk id="7" creationId="{E5AAECEC-EBDA-408C-8340-30A34C3C6416}"/>
          </ac:picMkLst>
        </pc:picChg>
        <pc:picChg chg="add mod">
          <ac:chgData name="Antonio" userId="d42371d61bd3278c" providerId="LiveId" clId="{65053BE9-787B-4515-813C-E9B30483B14C}" dt="2021-03-05T03:31:58.834" v="321" actId="1076"/>
          <ac:picMkLst>
            <pc:docMk/>
            <pc:sldMk cId="0" sldId="257"/>
            <ac:picMk id="8" creationId="{3FDF4080-F7E5-40A5-ADA4-D9DD2B10CB21}"/>
          </ac:picMkLst>
        </pc:picChg>
        <pc:picChg chg="add del mod">
          <ac:chgData name="Antonio" userId="d42371d61bd3278c" providerId="LiveId" clId="{65053BE9-787B-4515-813C-E9B30483B14C}" dt="2021-03-05T03:28:41.263" v="282" actId="21"/>
          <ac:picMkLst>
            <pc:docMk/>
            <pc:sldMk cId="0" sldId="257"/>
            <ac:picMk id="1026" creationId="{CE750CE1-D3D1-491F-A205-C3DB3739EECE}"/>
          </ac:picMkLst>
        </pc:picChg>
        <pc:picChg chg="add del mod">
          <ac:chgData name="Antonio" userId="d42371d61bd3278c" providerId="LiveId" clId="{65053BE9-787B-4515-813C-E9B30483B14C}" dt="2021-03-05T03:28:50.628" v="285" actId="478"/>
          <ac:picMkLst>
            <pc:docMk/>
            <pc:sldMk cId="0" sldId="257"/>
            <ac:picMk id="1028" creationId="{2DAAF8C8-2665-4D8D-A74C-DECC18A9DE84}"/>
          </ac:picMkLst>
        </pc:picChg>
      </pc:sldChg>
      <pc:sldChg chg="modSp mod modTransition modAnim addCm modCm">
        <pc:chgData name="Antonio" userId="d42371d61bd3278c" providerId="LiveId" clId="{65053BE9-787B-4515-813C-E9B30483B14C}" dt="2021-03-11T18:01:09.727" v="7932"/>
        <pc:sldMkLst>
          <pc:docMk/>
          <pc:sldMk cId="0" sldId="258"/>
        </pc:sldMkLst>
        <pc:spChg chg="mod">
          <ac:chgData name="Antonio" userId="d42371d61bd3278c" providerId="LiveId" clId="{65053BE9-787B-4515-813C-E9B30483B14C}" dt="2021-03-08T17:06:05.076" v="4737" actId="20577"/>
          <ac:spMkLst>
            <pc:docMk/>
            <pc:sldMk cId="0" sldId="258"/>
            <ac:spMk id="77" creationId="{00000000-0000-0000-0000-000000000000}"/>
          </ac:spMkLst>
        </pc:spChg>
        <pc:spChg chg="mod">
          <ac:chgData name="Antonio" userId="d42371d61bd3278c" providerId="LiveId" clId="{65053BE9-787B-4515-813C-E9B30483B14C}" dt="2021-03-11T17:56:52.445" v="7906" actId="20577"/>
          <ac:spMkLst>
            <pc:docMk/>
            <pc:sldMk cId="0" sldId="258"/>
            <ac:spMk id="78" creationId="{00000000-0000-0000-0000-000000000000}"/>
          </ac:spMkLst>
        </pc:spChg>
        <pc:spChg chg="mod">
          <ac:chgData name="Antonio" userId="d42371d61bd3278c" providerId="LiveId" clId="{65053BE9-787B-4515-813C-E9B30483B14C}" dt="2021-03-11T17:56:57.460" v="7907" actId="14100"/>
          <ac:spMkLst>
            <pc:docMk/>
            <pc:sldMk cId="0" sldId="258"/>
            <ac:spMk id="79" creationId="{00000000-0000-0000-0000-000000000000}"/>
          </ac:spMkLst>
        </pc:spChg>
        <pc:spChg chg="mod">
          <ac:chgData name="Antonio" userId="d42371d61bd3278c" providerId="LiveId" clId="{65053BE9-787B-4515-813C-E9B30483B14C}" dt="2021-03-11T17:57:05.621" v="7913" actId="1038"/>
          <ac:spMkLst>
            <pc:docMk/>
            <pc:sldMk cId="0" sldId="258"/>
            <ac:spMk id="80" creationId="{00000000-0000-0000-0000-000000000000}"/>
          </ac:spMkLst>
        </pc:spChg>
      </pc:sldChg>
      <pc:sldChg chg="addSp delSp modSp mod ord modTransition modAnim addCm delCm modCm">
        <pc:chgData name="Antonio" userId="d42371d61bd3278c" providerId="LiveId" clId="{65053BE9-787B-4515-813C-E9B30483B14C}" dt="2021-03-11T18:02:40.431" v="7956"/>
        <pc:sldMkLst>
          <pc:docMk/>
          <pc:sldMk cId="0" sldId="259"/>
        </pc:sldMkLst>
        <pc:spChg chg="add del">
          <ac:chgData name="Antonio" userId="d42371d61bd3278c" providerId="LiveId" clId="{65053BE9-787B-4515-813C-E9B30483B14C}" dt="2021-03-05T03:30:43.913" v="315"/>
          <ac:spMkLst>
            <pc:docMk/>
            <pc:sldMk cId="0" sldId="259"/>
            <ac:spMk id="2" creationId="{75B10D97-89AE-47BA-A3A2-055F9A44683D}"/>
          </ac:spMkLst>
        </pc:spChg>
        <pc:spChg chg="mod">
          <ac:chgData name="Antonio" userId="d42371d61bd3278c" providerId="LiveId" clId="{65053BE9-787B-4515-813C-E9B30483B14C}" dt="2021-03-05T03:41:09.598" v="424" actId="404"/>
          <ac:spMkLst>
            <pc:docMk/>
            <pc:sldMk cId="0" sldId="259"/>
            <ac:spMk id="86" creationId="{00000000-0000-0000-0000-000000000000}"/>
          </ac:spMkLst>
        </pc:spChg>
        <pc:spChg chg="mod">
          <ac:chgData name="Antonio" userId="d42371d61bd3278c" providerId="LiveId" clId="{65053BE9-787B-4515-813C-E9B30483B14C}" dt="2021-03-05T03:41:22.612" v="426"/>
          <ac:spMkLst>
            <pc:docMk/>
            <pc:sldMk cId="0" sldId="259"/>
            <ac:spMk id="87" creationId="{00000000-0000-0000-0000-000000000000}"/>
          </ac:spMkLst>
        </pc:spChg>
        <pc:picChg chg="add del mod">
          <ac:chgData name="Antonio" userId="d42371d61bd3278c" providerId="LiveId" clId="{65053BE9-787B-4515-813C-E9B30483B14C}" dt="2021-03-05T03:29:42.892" v="288" actId="478"/>
          <ac:picMkLst>
            <pc:docMk/>
            <pc:sldMk cId="0" sldId="259"/>
            <ac:picMk id="2050" creationId="{92482025-4AF1-4D39-9D5A-FBA1183F74F5}"/>
          </ac:picMkLst>
        </pc:picChg>
      </pc:sldChg>
      <pc:sldChg chg="addSp delSp modSp mod ord modTransition modAnim addCm modCm">
        <pc:chgData name="Antonio" userId="d42371d61bd3278c" providerId="LiveId" clId="{65053BE9-787B-4515-813C-E9B30483B14C}" dt="2021-03-11T18:14:55.533" v="7973"/>
        <pc:sldMkLst>
          <pc:docMk/>
          <pc:sldMk cId="0" sldId="260"/>
        </pc:sldMkLst>
        <pc:spChg chg="add mod">
          <ac:chgData name="Antonio" userId="d42371d61bd3278c" providerId="LiveId" clId="{65053BE9-787B-4515-813C-E9B30483B14C}" dt="2021-03-05T03:40:34.510" v="394" actId="20577"/>
          <ac:spMkLst>
            <pc:docMk/>
            <pc:sldMk cId="0" sldId="260"/>
            <ac:spMk id="4" creationId="{E76C5F24-5D00-4D0F-B96D-036D4E4B2671}"/>
          </ac:spMkLst>
        </pc:spChg>
        <pc:spChg chg="add del">
          <ac:chgData name="Antonio" userId="d42371d61bd3278c" providerId="LiveId" clId="{65053BE9-787B-4515-813C-E9B30483B14C}" dt="2021-03-08T16:38:49.833" v="4468" actId="22"/>
          <ac:spMkLst>
            <pc:docMk/>
            <pc:sldMk cId="0" sldId="260"/>
            <ac:spMk id="6" creationId="{6635440E-82D9-43DA-BFDE-A0FBDF81546E}"/>
          </ac:spMkLst>
        </pc:spChg>
        <pc:spChg chg="add mod">
          <ac:chgData name="Antonio" userId="d42371d61bd3278c" providerId="LiveId" clId="{65053BE9-787B-4515-813C-E9B30483B14C}" dt="2021-03-08T16:39:12.827" v="4474" actId="1076"/>
          <ac:spMkLst>
            <pc:docMk/>
            <pc:sldMk cId="0" sldId="260"/>
            <ac:spMk id="7" creationId="{C06886DE-4A18-4508-91F2-DF71904D51FE}"/>
          </ac:spMkLst>
        </pc:spChg>
        <pc:spChg chg="mod">
          <ac:chgData name="Antonio" userId="d42371d61bd3278c" providerId="LiveId" clId="{65053BE9-787B-4515-813C-E9B30483B14C}" dt="2021-03-08T16:38:47.882" v="4466" actId="14100"/>
          <ac:spMkLst>
            <pc:docMk/>
            <pc:sldMk cId="0" sldId="260"/>
            <ac:spMk id="93" creationId="{00000000-0000-0000-0000-000000000000}"/>
          </ac:spMkLst>
        </pc:spChg>
      </pc:sldChg>
      <pc:sldChg chg="modSp del mod">
        <pc:chgData name="Antonio" userId="d42371d61bd3278c" providerId="LiveId" clId="{65053BE9-787B-4515-813C-E9B30483B14C}" dt="2021-03-05T04:20:51.533" v="1642" actId="47"/>
        <pc:sldMkLst>
          <pc:docMk/>
          <pc:sldMk cId="0" sldId="261"/>
        </pc:sldMkLst>
        <pc:spChg chg="mod">
          <ac:chgData name="Antonio" userId="d42371d61bd3278c" providerId="LiveId" clId="{65053BE9-787B-4515-813C-E9B30483B14C}" dt="2021-03-05T03:42:42.795" v="444" actId="20577"/>
          <ac:spMkLst>
            <pc:docMk/>
            <pc:sldMk cId="0" sldId="261"/>
            <ac:spMk id="99" creationId="{00000000-0000-0000-0000-000000000000}"/>
          </ac:spMkLst>
        </pc:spChg>
        <pc:spChg chg="mod">
          <ac:chgData name="Antonio" userId="d42371d61bd3278c" providerId="LiveId" clId="{65053BE9-787B-4515-813C-E9B30483B14C}" dt="2021-03-05T03:53:06.095" v="845" actId="108"/>
          <ac:spMkLst>
            <pc:docMk/>
            <pc:sldMk cId="0" sldId="261"/>
            <ac:spMk id="100" creationId="{00000000-0000-0000-0000-000000000000}"/>
          </ac:spMkLst>
        </pc:spChg>
      </pc:sldChg>
      <pc:sldChg chg="addSp delSp modSp mod ord modTransition addCm modCm">
        <pc:chgData name="Antonio" userId="d42371d61bd3278c" providerId="LiveId" clId="{65053BE9-787B-4515-813C-E9B30483B14C}" dt="2021-03-11T18:02:59.803" v="7970"/>
        <pc:sldMkLst>
          <pc:docMk/>
          <pc:sldMk cId="0" sldId="262"/>
        </pc:sldMkLst>
        <pc:spChg chg="mod">
          <ac:chgData name="Antonio" userId="d42371d61bd3278c" providerId="LiveId" clId="{65053BE9-787B-4515-813C-E9B30483B14C}" dt="2021-03-08T22:31:36.674" v="6809" actId="207"/>
          <ac:spMkLst>
            <pc:docMk/>
            <pc:sldMk cId="0" sldId="262"/>
            <ac:spMk id="12" creationId="{AF76BA07-7466-4281-B437-F29579FA63DB}"/>
          </ac:spMkLst>
        </pc:spChg>
        <pc:spChg chg="mod">
          <ac:chgData name="Antonio" userId="d42371d61bd3278c" providerId="LiveId" clId="{65053BE9-787B-4515-813C-E9B30483B14C}" dt="2021-03-08T22:31:36.674" v="6809" actId="207"/>
          <ac:spMkLst>
            <pc:docMk/>
            <pc:sldMk cId="0" sldId="262"/>
            <ac:spMk id="13" creationId="{B1EB8294-466B-4E1B-A7FF-9DF570CFFB3C}"/>
          </ac:spMkLst>
        </pc:spChg>
        <pc:spChg chg="mod">
          <ac:chgData name="Antonio" userId="d42371d61bd3278c" providerId="LiveId" clId="{65053BE9-787B-4515-813C-E9B30483B14C}" dt="2021-03-08T22:44:46.315" v="6833" actId="20577"/>
          <ac:spMkLst>
            <pc:docMk/>
            <pc:sldMk cId="0" sldId="262"/>
            <ac:spMk id="106" creationId="{00000000-0000-0000-0000-000000000000}"/>
          </ac:spMkLst>
        </pc:spChg>
        <pc:spChg chg="del mod">
          <ac:chgData name="Antonio" userId="d42371d61bd3278c" providerId="LiveId" clId="{65053BE9-787B-4515-813C-E9B30483B14C}" dt="2021-03-08T22:44:40.289" v="6831" actId="478"/>
          <ac:spMkLst>
            <pc:docMk/>
            <pc:sldMk cId="0" sldId="262"/>
            <ac:spMk id="107" creationId="{00000000-0000-0000-0000-000000000000}"/>
          </ac:spMkLst>
        </pc:spChg>
        <pc:spChg chg="add del">
          <ac:chgData name="Antonio" userId="d42371d61bd3278c" providerId="LiveId" clId="{65053BE9-787B-4515-813C-E9B30483B14C}" dt="2021-03-08T22:30:54.976" v="6792" actId="478"/>
          <ac:spMkLst>
            <pc:docMk/>
            <pc:sldMk cId="0" sldId="262"/>
            <ac:spMk id="113" creationId="{00000000-0000-0000-0000-000000000000}"/>
          </ac:spMkLst>
        </pc:spChg>
        <pc:grpChg chg="add mod">
          <ac:chgData name="Antonio" userId="d42371d61bd3278c" providerId="LiveId" clId="{65053BE9-787B-4515-813C-E9B30483B14C}" dt="2021-03-08T22:31:36.674" v="6809" actId="207"/>
          <ac:grpSpMkLst>
            <pc:docMk/>
            <pc:sldMk cId="0" sldId="262"/>
            <ac:grpSpMk id="11" creationId="{AEB6BFC4-EB4D-4700-A816-90B8BE9771BB}"/>
          </ac:grpSpMkLst>
        </pc:grpChg>
        <pc:picChg chg="add del mod">
          <ac:chgData name="Antonio" userId="d42371d61bd3278c" providerId="LiveId" clId="{65053BE9-787B-4515-813C-E9B30483B14C}" dt="2021-03-05T03:56:11.154" v="918" actId="478"/>
          <ac:picMkLst>
            <pc:docMk/>
            <pc:sldMk cId="0" sldId="262"/>
            <ac:picMk id="4098" creationId="{59108E12-C8B0-44D8-BB66-DA607B4F264C}"/>
          </ac:picMkLst>
        </pc:picChg>
      </pc:sldChg>
      <pc:sldChg chg="addSp mod ord modShow addCm delCm modCm">
        <pc:chgData name="Antonio" userId="d42371d61bd3278c" providerId="LiveId" clId="{65053BE9-787B-4515-813C-E9B30483B14C}" dt="2021-03-11T18:38:52.686" v="8181"/>
        <pc:sldMkLst>
          <pc:docMk/>
          <pc:sldMk cId="0" sldId="263"/>
        </pc:sldMkLst>
        <pc:picChg chg="add">
          <ac:chgData name="Antonio" userId="d42371d61bd3278c" providerId="LiveId" clId="{65053BE9-787B-4515-813C-E9B30483B14C}" dt="2021-03-11T18:29:55.139" v="8165" actId="22"/>
          <ac:picMkLst>
            <pc:docMk/>
            <pc:sldMk cId="0" sldId="263"/>
            <ac:picMk id="3" creationId="{0113F0E3-2048-42F8-B59A-3A1059D1E187}"/>
          </ac:picMkLst>
        </pc:picChg>
      </pc:sldChg>
      <pc:sldChg chg="mod modShow">
        <pc:chgData name="Antonio" userId="d42371d61bd3278c" providerId="LiveId" clId="{65053BE9-787B-4515-813C-E9B30483B14C}" dt="2021-03-05T04:19:17.382" v="1575" actId="729"/>
        <pc:sldMkLst>
          <pc:docMk/>
          <pc:sldMk cId="0" sldId="264"/>
        </pc:sldMkLst>
      </pc:sldChg>
      <pc:sldChg chg="mod modShow">
        <pc:chgData name="Antonio" userId="d42371d61bd3278c" providerId="LiveId" clId="{65053BE9-787B-4515-813C-E9B30483B14C}" dt="2021-03-05T04:19:17.382" v="1575" actId="729"/>
        <pc:sldMkLst>
          <pc:docMk/>
          <pc:sldMk cId="0" sldId="265"/>
        </pc:sldMkLst>
      </pc:sldChg>
      <pc:sldChg chg="mod modShow">
        <pc:chgData name="Antonio" userId="d42371d61bd3278c" providerId="LiveId" clId="{65053BE9-787B-4515-813C-E9B30483B14C}" dt="2021-03-05T04:19:17.382" v="1575" actId="729"/>
        <pc:sldMkLst>
          <pc:docMk/>
          <pc:sldMk cId="0" sldId="266"/>
        </pc:sldMkLst>
      </pc:sldChg>
      <pc:sldChg chg="addSp delSp modSp mod ord modTransition modAnim modShow addCm delCm modCm">
        <pc:chgData name="Antonio" userId="d42371d61bd3278c" providerId="LiveId" clId="{65053BE9-787B-4515-813C-E9B30483B14C}" dt="2021-03-11T18:01:39.616" v="7940"/>
        <pc:sldMkLst>
          <pc:docMk/>
          <pc:sldMk cId="0" sldId="267"/>
        </pc:sldMkLst>
        <pc:spChg chg="add mod">
          <ac:chgData name="Antonio" userId="d42371d61bd3278c" providerId="LiveId" clId="{65053BE9-787B-4515-813C-E9B30483B14C}" dt="2021-03-08T16:02:47.169" v="3873" actId="1076"/>
          <ac:spMkLst>
            <pc:docMk/>
            <pc:sldMk cId="0" sldId="267"/>
            <ac:spMk id="7" creationId="{68EA1050-A519-4FBF-B1A7-6D404ACB992D}"/>
          </ac:spMkLst>
        </pc:spChg>
        <pc:spChg chg="mod">
          <ac:chgData name="Antonio" userId="d42371d61bd3278c" providerId="LiveId" clId="{65053BE9-787B-4515-813C-E9B30483B14C}" dt="2021-03-08T19:39:17.870" v="4773" actId="20577"/>
          <ac:spMkLst>
            <pc:docMk/>
            <pc:sldMk cId="0" sldId="267"/>
            <ac:spMk id="160" creationId="{00000000-0000-0000-0000-000000000000}"/>
          </ac:spMkLst>
        </pc:spChg>
        <pc:spChg chg="del mod">
          <ac:chgData name="Antonio" userId="d42371d61bd3278c" providerId="LiveId" clId="{65053BE9-787B-4515-813C-E9B30483B14C}" dt="2021-03-08T15:27:09.490" v="3512" actId="478"/>
          <ac:spMkLst>
            <pc:docMk/>
            <pc:sldMk cId="0" sldId="267"/>
            <ac:spMk id="161" creationId="{00000000-0000-0000-0000-000000000000}"/>
          </ac:spMkLst>
        </pc:spChg>
        <pc:spChg chg="mod">
          <ac:chgData name="Antonio" userId="d42371d61bd3278c" providerId="LiveId" clId="{65053BE9-787B-4515-813C-E9B30483B14C}" dt="2021-03-08T16:02:47.169" v="3873" actId="1076"/>
          <ac:spMkLst>
            <pc:docMk/>
            <pc:sldMk cId="0" sldId="267"/>
            <ac:spMk id="162" creationId="{00000000-0000-0000-0000-000000000000}"/>
          </ac:spMkLst>
        </pc:spChg>
        <pc:spChg chg="del mod">
          <ac:chgData name="Antonio" userId="d42371d61bd3278c" providerId="LiveId" clId="{65053BE9-787B-4515-813C-E9B30483B14C}" dt="2021-03-08T15:26:52.228" v="3505" actId="478"/>
          <ac:spMkLst>
            <pc:docMk/>
            <pc:sldMk cId="0" sldId="267"/>
            <ac:spMk id="163" creationId="{00000000-0000-0000-0000-000000000000}"/>
          </ac:spMkLst>
        </pc:spChg>
      </pc:sldChg>
      <pc:sldChg chg="addSp delSp modSp mod ord modTransition delAnim modAnim modShow addCm modCm">
        <pc:chgData name="Antonio" userId="d42371d61bd3278c" providerId="LiveId" clId="{65053BE9-787B-4515-813C-E9B30483B14C}" dt="2021-03-11T18:30:21.409" v="8171"/>
        <pc:sldMkLst>
          <pc:docMk/>
          <pc:sldMk cId="0" sldId="268"/>
        </pc:sldMkLst>
        <pc:spChg chg="mod">
          <ac:chgData name="Antonio" userId="d42371d61bd3278c" providerId="LiveId" clId="{65053BE9-787B-4515-813C-E9B30483B14C}" dt="2021-03-08T20:02:50.625" v="5546" actId="1076"/>
          <ac:spMkLst>
            <pc:docMk/>
            <pc:sldMk cId="0" sldId="268"/>
            <ac:spMk id="169" creationId="{00000000-0000-0000-0000-000000000000}"/>
          </ac:spMkLst>
        </pc:spChg>
        <pc:graphicFrameChg chg="add del mod">
          <ac:chgData name="Antonio" userId="d42371d61bd3278c" providerId="LiveId" clId="{65053BE9-787B-4515-813C-E9B30483B14C}" dt="2021-03-10T19:13:36.350" v="6918" actId="478"/>
          <ac:graphicFrameMkLst>
            <pc:docMk/>
            <pc:sldMk cId="0" sldId="268"/>
            <ac:graphicFrameMk id="5" creationId="{6371F9A6-0569-41D4-8AB5-248FEDAB5998}"/>
          </ac:graphicFrameMkLst>
        </pc:graphicFrameChg>
        <pc:graphicFrameChg chg="add del mod">
          <ac:chgData name="Antonio" userId="d42371d61bd3278c" providerId="LiveId" clId="{65053BE9-787B-4515-813C-E9B30483B14C}" dt="2021-03-10T19:13:35.640" v="6917" actId="478"/>
          <ac:graphicFrameMkLst>
            <pc:docMk/>
            <pc:sldMk cId="0" sldId="268"/>
            <ac:graphicFrameMk id="6" creationId="{FCE2954D-1F5B-4098-9E40-C48508C51CBF}"/>
          </ac:graphicFrameMkLst>
        </pc:graphicFrameChg>
        <pc:graphicFrameChg chg="mod modGraphic">
          <ac:chgData name="Antonio" userId="d42371d61bd3278c" providerId="LiveId" clId="{65053BE9-787B-4515-813C-E9B30483B14C}" dt="2021-03-10T19:14:01.740" v="6924" actId="1076"/>
          <ac:graphicFrameMkLst>
            <pc:docMk/>
            <pc:sldMk cId="0" sldId="268"/>
            <ac:graphicFrameMk id="170" creationId="{00000000-0000-0000-0000-000000000000}"/>
          </ac:graphicFrameMkLst>
        </pc:graphicFrameChg>
      </pc:sldChg>
      <pc:sldChg chg="mod modShow">
        <pc:chgData name="Antonio" userId="d42371d61bd3278c" providerId="LiveId" clId="{65053BE9-787B-4515-813C-E9B30483B14C}" dt="2021-03-05T04:19:17.382" v="1575" actId="729"/>
        <pc:sldMkLst>
          <pc:docMk/>
          <pc:sldMk cId="0" sldId="269"/>
        </pc:sldMkLst>
      </pc:sldChg>
      <pc:sldChg chg="mod modShow">
        <pc:chgData name="Antonio" userId="d42371d61bd3278c" providerId="LiveId" clId="{65053BE9-787B-4515-813C-E9B30483B14C}" dt="2021-03-05T04:19:17.382" v="1575" actId="729"/>
        <pc:sldMkLst>
          <pc:docMk/>
          <pc:sldMk cId="0" sldId="270"/>
        </pc:sldMkLst>
      </pc:sldChg>
      <pc:sldChg chg="mod modShow">
        <pc:chgData name="Antonio" userId="d42371d61bd3278c" providerId="LiveId" clId="{65053BE9-787B-4515-813C-E9B30483B14C}" dt="2021-03-05T04:19:17.382" v="1575" actId="729"/>
        <pc:sldMkLst>
          <pc:docMk/>
          <pc:sldMk cId="0" sldId="271"/>
        </pc:sldMkLst>
      </pc:sldChg>
      <pc:sldChg chg="mod modShow">
        <pc:chgData name="Antonio" userId="d42371d61bd3278c" providerId="LiveId" clId="{65053BE9-787B-4515-813C-E9B30483B14C}" dt="2021-03-05T04:19:17.382" v="1575" actId="729"/>
        <pc:sldMkLst>
          <pc:docMk/>
          <pc:sldMk cId="0" sldId="272"/>
        </pc:sldMkLst>
      </pc:sldChg>
      <pc:sldChg chg="addSp delSp modSp mod ord modTransition delAnim modAnim addCm modCm">
        <pc:chgData name="Antonio" userId="d42371d61bd3278c" providerId="LiveId" clId="{65053BE9-787B-4515-813C-E9B30483B14C}" dt="2021-03-11T18:26:56.830" v="8163"/>
        <pc:sldMkLst>
          <pc:docMk/>
          <pc:sldMk cId="0" sldId="273"/>
        </pc:sldMkLst>
        <pc:spChg chg="add del mod">
          <ac:chgData name="Antonio" userId="d42371d61bd3278c" providerId="LiveId" clId="{65053BE9-787B-4515-813C-E9B30483B14C}" dt="2021-03-11T18:25:22.949" v="8132" actId="478"/>
          <ac:spMkLst>
            <pc:docMk/>
            <pc:sldMk cId="0" sldId="273"/>
            <ac:spMk id="3" creationId="{9D26E55C-E452-4F45-8F77-2D111784CF02}"/>
          </ac:spMkLst>
        </pc:spChg>
        <pc:spChg chg="add mod">
          <ac:chgData name="Antonio" userId="d42371d61bd3278c" providerId="LiveId" clId="{65053BE9-787B-4515-813C-E9B30483B14C}" dt="2021-03-05T04:18:11.162" v="1558" actId="1076"/>
          <ac:spMkLst>
            <pc:docMk/>
            <pc:sldMk cId="0" sldId="273"/>
            <ac:spMk id="4" creationId="{BF3358D1-EE60-46AA-8749-E0FBAEF3C65F}"/>
          </ac:spMkLst>
        </pc:spChg>
        <pc:spChg chg="add del mod">
          <ac:chgData name="Antonio" userId="d42371d61bd3278c" providerId="LiveId" clId="{65053BE9-787B-4515-813C-E9B30483B14C}" dt="2021-03-05T04:11:07.738" v="1271" actId="478"/>
          <ac:spMkLst>
            <pc:docMk/>
            <pc:sldMk cId="0" sldId="273"/>
            <ac:spMk id="6" creationId="{3563B639-26DA-45F3-8389-05C188262F49}"/>
          </ac:spMkLst>
        </pc:spChg>
        <pc:spChg chg="add del mod">
          <ac:chgData name="Antonio" userId="d42371d61bd3278c" providerId="LiveId" clId="{65053BE9-787B-4515-813C-E9B30483B14C}" dt="2021-03-05T04:11:06.309" v="1270" actId="478"/>
          <ac:spMkLst>
            <pc:docMk/>
            <pc:sldMk cId="0" sldId="273"/>
            <ac:spMk id="8" creationId="{26297D82-E142-4859-A587-F898D9B3E768}"/>
          </ac:spMkLst>
        </pc:spChg>
        <pc:spChg chg="add del">
          <ac:chgData name="Antonio" userId="d42371d61bd3278c" providerId="LiveId" clId="{65053BE9-787B-4515-813C-E9B30483B14C}" dt="2021-03-05T04:17:55.615" v="1556" actId="478"/>
          <ac:spMkLst>
            <pc:docMk/>
            <pc:sldMk cId="0" sldId="273"/>
            <ac:spMk id="9" creationId="{CF207BAC-6271-4960-9DDE-C4CE451D63EB}"/>
          </ac:spMkLst>
        </pc:spChg>
        <pc:spChg chg="mod">
          <ac:chgData name="Antonio" userId="d42371d61bd3278c" providerId="LiveId" clId="{65053BE9-787B-4515-813C-E9B30483B14C}" dt="2021-03-11T18:18:31.215" v="7978"/>
          <ac:spMkLst>
            <pc:docMk/>
            <pc:sldMk cId="0" sldId="273"/>
            <ac:spMk id="48" creationId="{F6BC4CF8-DFE6-4156-A6C1-55D4905DA575}"/>
          </ac:spMkLst>
        </pc:spChg>
        <pc:spChg chg="mod">
          <ac:chgData name="Antonio" userId="d42371d61bd3278c" providerId="LiveId" clId="{65053BE9-787B-4515-813C-E9B30483B14C}" dt="2021-03-11T18:18:31.215" v="7978"/>
          <ac:spMkLst>
            <pc:docMk/>
            <pc:sldMk cId="0" sldId="273"/>
            <ac:spMk id="49" creationId="{FC9FBB08-ECB0-4F49-8DA6-07DBDCBE83E4}"/>
          </ac:spMkLst>
        </pc:spChg>
        <pc:spChg chg="mod">
          <ac:chgData name="Antonio" userId="d42371d61bd3278c" providerId="LiveId" clId="{65053BE9-787B-4515-813C-E9B30483B14C}" dt="2021-03-11T18:18:31.215" v="7978"/>
          <ac:spMkLst>
            <pc:docMk/>
            <pc:sldMk cId="0" sldId="273"/>
            <ac:spMk id="50" creationId="{1A9A8AF9-8097-431C-9931-06D09B4019DE}"/>
          </ac:spMkLst>
        </pc:spChg>
        <pc:spChg chg="mod">
          <ac:chgData name="Antonio" userId="d42371d61bd3278c" providerId="LiveId" clId="{65053BE9-787B-4515-813C-E9B30483B14C}" dt="2021-03-11T18:18:31.215" v="7978"/>
          <ac:spMkLst>
            <pc:docMk/>
            <pc:sldMk cId="0" sldId="273"/>
            <ac:spMk id="51" creationId="{AC7B57D2-1A9D-4CE6-9420-96BF2C018DC0}"/>
          </ac:spMkLst>
        </pc:spChg>
        <pc:spChg chg="mod">
          <ac:chgData name="Antonio" userId="d42371d61bd3278c" providerId="LiveId" clId="{65053BE9-787B-4515-813C-E9B30483B14C}" dt="2021-03-11T18:18:31.215" v="7978"/>
          <ac:spMkLst>
            <pc:docMk/>
            <pc:sldMk cId="0" sldId="273"/>
            <ac:spMk id="53" creationId="{2B696553-838D-4878-B4A3-524E4A412499}"/>
          </ac:spMkLst>
        </pc:spChg>
        <pc:spChg chg="mod">
          <ac:chgData name="Antonio" userId="d42371d61bd3278c" providerId="LiveId" clId="{65053BE9-787B-4515-813C-E9B30483B14C}" dt="2021-03-11T18:18:31.215" v="7978"/>
          <ac:spMkLst>
            <pc:docMk/>
            <pc:sldMk cId="0" sldId="273"/>
            <ac:spMk id="54" creationId="{CD06B043-50B7-4683-B5E1-A5603D439738}"/>
          </ac:spMkLst>
        </pc:spChg>
        <pc:spChg chg="mod">
          <ac:chgData name="Antonio" userId="d42371d61bd3278c" providerId="LiveId" clId="{65053BE9-787B-4515-813C-E9B30483B14C}" dt="2021-03-11T18:18:31.215" v="7978"/>
          <ac:spMkLst>
            <pc:docMk/>
            <pc:sldMk cId="0" sldId="273"/>
            <ac:spMk id="55" creationId="{388F4D7B-95DA-4B53-8B8A-45721FA908D4}"/>
          </ac:spMkLst>
        </pc:spChg>
        <pc:spChg chg="mod">
          <ac:chgData name="Antonio" userId="d42371d61bd3278c" providerId="LiveId" clId="{65053BE9-787B-4515-813C-E9B30483B14C}" dt="2021-03-11T18:18:31.215" v="7978"/>
          <ac:spMkLst>
            <pc:docMk/>
            <pc:sldMk cId="0" sldId="273"/>
            <ac:spMk id="56" creationId="{A385A392-1DDD-4337-8817-C3B0E4636CF5}"/>
          </ac:spMkLst>
        </pc:spChg>
        <pc:spChg chg="add mod">
          <ac:chgData name="Antonio" userId="d42371d61bd3278c" providerId="LiveId" clId="{65053BE9-787B-4515-813C-E9B30483B14C}" dt="2021-03-11T18:22:58.294" v="8091" actId="1076"/>
          <ac:spMkLst>
            <pc:docMk/>
            <pc:sldMk cId="0" sldId="273"/>
            <ac:spMk id="57" creationId="{473C829C-A645-4F3B-B17A-B9D24A361C2E}"/>
          </ac:spMkLst>
        </pc:spChg>
        <pc:spChg chg="add del mod">
          <ac:chgData name="Antonio" userId="d42371d61bd3278c" providerId="LiveId" clId="{65053BE9-787B-4515-813C-E9B30483B14C}" dt="2021-03-11T18:18:39.520" v="7982" actId="478"/>
          <ac:spMkLst>
            <pc:docMk/>
            <pc:sldMk cId="0" sldId="273"/>
            <ac:spMk id="58" creationId="{47ED18D3-86DD-4C03-A65A-C35B46F3E3C7}"/>
          </ac:spMkLst>
        </pc:spChg>
        <pc:spChg chg="add mod">
          <ac:chgData name="Antonio" userId="d42371d61bd3278c" providerId="LiveId" clId="{65053BE9-787B-4515-813C-E9B30483B14C}" dt="2021-03-11T18:22:58.294" v="8091" actId="1076"/>
          <ac:spMkLst>
            <pc:docMk/>
            <pc:sldMk cId="0" sldId="273"/>
            <ac:spMk id="59" creationId="{EDA278FC-6819-4845-BED5-6C8516C5C8A4}"/>
          </ac:spMkLst>
        </pc:spChg>
        <pc:spChg chg="mod">
          <ac:chgData name="Antonio" userId="d42371d61bd3278c" providerId="LiveId" clId="{65053BE9-787B-4515-813C-E9B30483B14C}" dt="2021-03-11T18:21:47.122" v="8084" actId="207"/>
          <ac:spMkLst>
            <pc:docMk/>
            <pc:sldMk cId="0" sldId="273"/>
            <ac:spMk id="61" creationId="{1CDAD714-25CC-44F2-8A92-5514CD2F25B3}"/>
          </ac:spMkLst>
        </pc:spChg>
        <pc:spChg chg="mod">
          <ac:chgData name="Antonio" userId="d42371d61bd3278c" providerId="LiveId" clId="{65053BE9-787B-4515-813C-E9B30483B14C}" dt="2021-03-11T18:21:47.122" v="8084" actId="207"/>
          <ac:spMkLst>
            <pc:docMk/>
            <pc:sldMk cId="0" sldId="273"/>
            <ac:spMk id="62" creationId="{913AEF06-4AB1-4A99-A5A5-A92D2F37AE30}"/>
          </ac:spMkLst>
        </pc:spChg>
        <pc:spChg chg="add del mod">
          <ac:chgData name="Antonio" userId="d42371d61bd3278c" providerId="LiveId" clId="{65053BE9-787B-4515-813C-E9B30483B14C}" dt="2021-03-05T04:18:15.707" v="1561" actId="478"/>
          <ac:spMkLst>
            <pc:docMk/>
            <pc:sldMk cId="0" sldId="273"/>
            <ac:spMk id="63" creationId="{FB98B3D7-6169-49B8-BE1D-9F0CF41E78CF}"/>
          </ac:spMkLst>
        </pc:spChg>
        <pc:spChg chg="add del mod">
          <ac:chgData name="Antonio" userId="d42371d61bd3278c" providerId="LiveId" clId="{65053BE9-787B-4515-813C-E9B30483B14C}" dt="2021-03-05T04:06:47.861" v="1063" actId="478"/>
          <ac:spMkLst>
            <pc:docMk/>
            <pc:sldMk cId="0" sldId="273"/>
            <ac:spMk id="64" creationId="{7DFB28B8-69B4-4CFD-86AA-5D602CD16954}"/>
          </ac:spMkLst>
        </pc:spChg>
        <pc:spChg chg="add mod">
          <ac:chgData name="Antonio" userId="d42371d61bd3278c" providerId="LiveId" clId="{65053BE9-787B-4515-813C-E9B30483B14C}" dt="2021-03-11T17:43:22.999" v="7886" actId="14100"/>
          <ac:spMkLst>
            <pc:docMk/>
            <pc:sldMk cId="0" sldId="273"/>
            <ac:spMk id="65" creationId="{0FFA6FC7-EB75-4D24-906C-DA0AC189C359}"/>
          </ac:spMkLst>
        </pc:spChg>
        <pc:spChg chg="add del mod">
          <ac:chgData name="Antonio" userId="d42371d61bd3278c" providerId="LiveId" clId="{65053BE9-787B-4515-813C-E9B30483B14C}" dt="2021-03-05T04:11:03.971" v="1269" actId="478"/>
          <ac:spMkLst>
            <pc:docMk/>
            <pc:sldMk cId="0" sldId="273"/>
            <ac:spMk id="66" creationId="{89410C42-D651-4345-9EC6-34F8352DC9E5}"/>
          </ac:spMkLst>
        </pc:spChg>
        <pc:spChg chg="add mod">
          <ac:chgData name="Antonio" userId="d42371d61bd3278c" providerId="LiveId" clId="{65053BE9-787B-4515-813C-E9B30483B14C}" dt="2021-03-11T18:25:37.747" v="8135" actId="1076"/>
          <ac:spMkLst>
            <pc:docMk/>
            <pc:sldMk cId="0" sldId="273"/>
            <ac:spMk id="66" creationId="{F1FE8E57-CA57-4C6F-A51F-CB0FF40F8042}"/>
          </ac:spMkLst>
        </pc:spChg>
        <pc:spChg chg="add del mod">
          <ac:chgData name="Antonio" userId="d42371d61bd3278c" providerId="LiveId" clId="{65053BE9-787B-4515-813C-E9B30483B14C}" dt="2021-03-05T04:11:03.971" v="1269" actId="478"/>
          <ac:spMkLst>
            <pc:docMk/>
            <pc:sldMk cId="0" sldId="273"/>
            <ac:spMk id="67" creationId="{4534DCF7-0E88-4113-94CA-AFD66A3FAB9D}"/>
          </ac:spMkLst>
        </pc:spChg>
        <pc:spChg chg="mod">
          <ac:chgData name="Antonio" userId="d42371d61bd3278c" providerId="LiveId" clId="{65053BE9-787B-4515-813C-E9B30483B14C}" dt="2021-03-11T18:25:31.387" v="8134"/>
          <ac:spMkLst>
            <pc:docMk/>
            <pc:sldMk cId="0" sldId="273"/>
            <ac:spMk id="68" creationId="{1626F7FC-6F3F-4D78-BE15-74D3E5BD5F48}"/>
          </ac:spMkLst>
        </pc:spChg>
        <pc:spChg chg="mod">
          <ac:chgData name="Antonio" userId="d42371d61bd3278c" providerId="LiveId" clId="{65053BE9-787B-4515-813C-E9B30483B14C}" dt="2021-03-11T18:25:31.387" v="8134"/>
          <ac:spMkLst>
            <pc:docMk/>
            <pc:sldMk cId="0" sldId="273"/>
            <ac:spMk id="69" creationId="{63515695-B923-4977-8491-C62CDC49D70B}"/>
          </ac:spMkLst>
        </pc:spChg>
        <pc:spChg chg="mod">
          <ac:chgData name="Antonio" userId="d42371d61bd3278c" providerId="LiveId" clId="{65053BE9-787B-4515-813C-E9B30483B14C}" dt="2021-03-11T18:25:31.387" v="8134"/>
          <ac:spMkLst>
            <pc:docMk/>
            <pc:sldMk cId="0" sldId="273"/>
            <ac:spMk id="70" creationId="{D8B24B39-D23C-4ED0-9E1B-053B46AA6AE8}"/>
          </ac:spMkLst>
        </pc:spChg>
        <pc:spChg chg="mod">
          <ac:chgData name="Antonio" userId="d42371d61bd3278c" providerId="LiveId" clId="{65053BE9-787B-4515-813C-E9B30483B14C}" dt="2021-03-11T18:25:31.387" v="8134"/>
          <ac:spMkLst>
            <pc:docMk/>
            <pc:sldMk cId="0" sldId="273"/>
            <ac:spMk id="71" creationId="{9DFCB2CD-0064-44A8-8D29-E473C07055EA}"/>
          </ac:spMkLst>
        </pc:spChg>
        <pc:spChg chg="add mod">
          <ac:chgData name="Antonio" userId="d42371d61bd3278c" providerId="LiveId" clId="{65053BE9-787B-4515-813C-E9B30483B14C}" dt="2021-03-11T17:43:20.248" v="7884" actId="1076"/>
          <ac:spMkLst>
            <pc:docMk/>
            <pc:sldMk cId="0" sldId="273"/>
            <ac:spMk id="73" creationId="{93AEF317-E46D-403C-85D0-2E1A4923CC1A}"/>
          </ac:spMkLst>
        </pc:spChg>
        <pc:spChg chg="mod">
          <ac:chgData name="Antonio" userId="d42371d61bd3278c" providerId="LiveId" clId="{65053BE9-787B-4515-813C-E9B30483B14C}" dt="2021-03-11T18:25:31.387" v="8134"/>
          <ac:spMkLst>
            <pc:docMk/>
            <pc:sldMk cId="0" sldId="273"/>
            <ac:spMk id="74" creationId="{D9E3A8E9-BCDE-40CE-AE39-01063819E569}"/>
          </ac:spMkLst>
        </pc:spChg>
        <pc:spChg chg="mod">
          <ac:chgData name="Antonio" userId="d42371d61bd3278c" providerId="LiveId" clId="{65053BE9-787B-4515-813C-E9B30483B14C}" dt="2021-03-11T18:25:31.387" v="8134"/>
          <ac:spMkLst>
            <pc:docMk/>
            <pc:sldMk cId="0" sldId="273"/>
            <ac:spMk id="75" creationId="{8C5A584D-37EB-4091-8BB0-407EB371FD7B}"/>
          </ac:spMkLst>
        </pc:spChg>
        <pc:spChg chg="mod">
          <ac:chgData name="Antonio" userId="d42371d61bd3278c" providerId="LiveId" clId="{65053BE9-787B-4515-813C-E9B30483B14C}" dt="2021-03-11T18:25:31.387" v="8134"/>
          <ac:spMkLst>
            <pc:docMk/>
            <pc:sldMk cId="0" sldId="273"/>
            <ac:spMk id="76" creationId="{E41AE14A-6A47-46BF-99E1-CBD6D896FC90}"/>
          </ac:spMkLst>
        </pc:spChg>
        <pc:spChg chg="mod">
          <ac:chgData name="Antonio" userId="d42371d61bd3278c" providerId="LiveId" clId="{65053BE9-787B-4515-813C-E9B30483B14C}" dt="2021-03-11T18:25:31.387" v="8134"/>
          <ac:spMkLst>
            <pc:docMk/>
            <pc:sldMk cId="0" sldId="273"/>
            <ac:spMk id="77" creationId="{1065DE95-F0AC-4980-8E97-1111654919B0}"/>
          </ac:spMkLst>
        </pc:spChg>
        <pc:spChg chg="mod">
          <ac:chgData name="Antonio" userId="d42371d61bd3278c" providerId="LiveId" clId="{65053BE9-787B-4515-813C-E9B30483B14C}" dt="2021-03-11T17:42:09.778" v="7880" actId="1076"/>
          <ac:spMkLst>
            <pc:docMk/>
            <pc:sldMk cId="0" sldId="273"/>
            <ac:spMk id="226" creationId="{00000000-0000-0000-0000-000000000000}"/>
          </ac:spMkLst>
        </pc:spChg>
        <pc:spChg chg="mod">
          <ac:chgData name="Antonio" userId="d42371d61bd3278c" providerId="LiveId" clId="{65053BE9-787B-4515-813C-E9B30483B14C}" dt="2021-03-11T18:25:29.612" v="8133" actId="1076"/>
          <ac:spMkLst>
            <pc:docMk/>
            <pc:sldMk cId="0" sldId="273"/>
            <ac:spMk id="227" creationId="{00000000-0000-0000-0000-000000000000}"/>
          </ac:spMkLst>
        </pc:spChg>
        <pc:spChg chg="mod">
          <ac:chgData name="Antonio" userId="d42371d61bd3278c" providerId="LiveId" clId="{65053BE9-787B-4515-813C-E9B30483B14C}" dt="2021-03-11T17:43:20.248" v="7884" actId="1076"/>
          <ac:spMkLst>
            <pc:docMk/>
            <pc:sldMk cId="0" sldId="273"/>
            <ac:spMk id="228" creationId="{00000000-0000-0000-0000-000000000000}"/>
          </ac:spMkLst>
        </pc:spChg>
        <pc:spChg chg="del mod">
          <ac:chgData name="Antonio" userId="d42371d61bd3278c" providerId="LiveId" clId="{65053BE9-787B-4515-813C-E9B30483B14C}" dt="2021-03-11T18:25:20.732" v="8131" actId="21"/>
          <ac:spMkLst>
            <pc:docMk/>
            <pc:sldMk cId="0" sldId="273"/>
            <ac:spMk id="229" creationId="{00000000-0000-0000-0000-000000000000}"/>
          </ac:spMkLst>
        </pc:spChg>
        <pc:spChg chg="del">
          <ac:chgData name="Antonio" userId="d42371d61bd3278c" providerId="LiveId" clId="{65053BE9-787B-4515-813C-E9B30483B14C}" dt="2021-03-05T04:11:03.971" v="1269" actId="478"/>
          <ac:spMkLst>
            <pc:docMk/>
            <pc:sldMk cId="0" sldId="273"/>
            <ac:spMk id="266" creationId="{00000000-0000-0000-0000-000000000000}"/>
          </ac:spMkLst>
        </pc:spChg>
        <pc:spChg chg="mod">
          <ac:chgData name="Antonio" userId="d42371d61bd3278c" providerId="LiveId" clId="{65053BE9-787B-4515-813C-E9B30483B14C}" dt="2021-03-05T04:17:37.502" v="1553" actId="1076"/>
          <ac:spMkLst>
            <pc:docMk/>
            <pc:sldMk cId="0" sldId="273"/>
            <ac:spMk id="280" creationId="{00000000-0000-0000-0000-000000000000}"/>
          </ac:spMkLst>
        </pc:spChg>
        <pc:spChg chg="del">
          <ac:chgData name="Antonio" userId="d42371d61bd3278c" providerId="LiveId" clId="{65053BE9-787B-4515-813C-E9B30483B14C}" dt="2021-03-05T04:11:03.971" v="1269" actId="478"/>
          <ac:spMkLst>
            <pc:docMk/>
            <pc:sldMk cId="0" sldId="273"/>
            <ac:spMk id="281" creationId="{00000000-0000-0000-0000-000000000000}"/>
          </ac:spMkLst>
        </pc:spChg>
        <pc:spChg chg="del">
          <ac:chgData name="Antonio" userId="d42371d61bd3278c" providerId="LiveId" clId="{65053BE9-787B-4515-813C-E9B30483B14C}" dt="2021-03-05T04:11:03.971" v="1269" actId="478"/>
          <ac:spMkLst>
            <pc:docMk/>
            <pc:sldMk cId="0" sldId="273"/>
            <ac:spMk id="282" creationId="{00000000-0000-0000-0000-000000000000}"/>
          </ac:spMkLst>
        </pc:spChg>
        <pc:spChg chg="mod">
          <ac:chgData name="Antonio" userId="d42371d61bd3278c" providerId="LiveId" clId="{65053BE9-787B-4515-813C-E9B30483B14C}" dt="2021-03-11T18:24:28.669" v="8130" actId="20577"/>
          <ac:spMkLst>
            <pc:docMk/>
            <pc:sldMk cId="0" sldId="273"/>
            <ac:spMk id="283" creationId="{00000000-0000-0000-0000-000000000000}"/>
          </ac:spMkLst>
        </pc:spChg>
        <pc:grpChg chg="add mod">
          <ac:chgData name="Antonio" userId="d42371d61bd3278c" providerId="LiveId" clId="{65053BE9-787B-4515-813C-E9B30483B14C}" dt="2021-03-11T18:22:58.294" v="8091" actId="1076"/>
          <ac:grpSpMkLst>
            <pc:docMk/>
            <pc:sldMk cId="0" sldId="273"/>
            <ac:grpSpMk id="47" creationId="{A2B47B1F-7C12-46B0-AEC2-6FF62AF4927E}"/>
          </ac:grpSpMkLst>
        </pc:grpChg>
        <pc:grpChg chg="add mod">
          <ac:chgData name="Antonio" userId="d42371d61bd3278c" providerId="LiveId" clId="{65053BE9-787B-4515-813C-E9B30483B14C}" dt="2021-03-11T18:22:58.294" v="8091" actId="1076"/>
          <ac:grpSpMkLst>
            <pc:docMk/>
            <pc:sldMk cId="0" sldId="273"/>
            <ac:grpSpMk id="52" creationId="{616210CC-24ED-4077-A428-2398DECEDEFC}"/>
          </ac:grpSpMkLst>
        </pc:grpChg>
        <pc:grpChg chg="add mod">
          <ac:chgData name="Antonio" userId="d42371d61bd3278c" providerId="LiveId" clId="{65053BE9-787B-4515-813C-E9B30483B14C}" dt="2021-03-11T18:22:58.294" v="8091" actId="1076"/>
          <ac:grpSpMkLst>
            <pc:docMk/>
            <pc:sldMk cId="0" sldId="273"/>
            <ac:grpSpMk id="60" creationId="{F2C1C7EF-C7DA-4B5A-A064-2D8641377336}"/>
          </ac:grpSpMkLst>
        </pc:grpChg>
        <pc:grpChg chg="add mod">
          <ac:chgData name="Antonio" userId="d42371d61bd3278c" providerId="LiveId" clId="{65053BE9-787B-4515-813C-E9B30483B14C}" dt="2021-03-11T18:25:37.747" v="8135" actId="1076"/>
          <ac:grpSpMkLst>
            <pc:docMk/>
            <pc:sldMk cId="0" sldId="273"/>
            <ac:grpSpMk id="67" creationId="{86F6F94E-6501-4AA4-A752-BCB5B9B8AF1C}"/>
          </ac:grpSpMkLst>
        </pc:grpChg>
        <pc:grpChg chg="add mod">
          <ac:chgData name="Antonio" userId="d42371d61bd3278c" providerId="LiveId" clId="{65053BE9-787B-4515-813C-E9B30483B14C}" dt="2021-03-11T18:25:37.747" v="8135" actId="1076"/>
          <ac:grpSpMkLst>
            <pc:docMk/>
            <pc:sldMk cId="0" sldId="273"/>
            <ac:grpSpMk id="72" creationId="{299E63B1-4024-464C-ACC4-8B0237DAD67B}"/>
          </ac:grpSpMkLst>
        </pc:grpChg>
        <pc:grpChg chg="del">
          <ac:chgData name="Antonio" userId="d42371d61bd3278c" providerId="LiveId" clId="{65053BE9-787B-4515-813C-E9B30483B14C}" dt="2021-03-05T04:11:03.971" v="1269" actId="478"/>
          <ac:grpSpMkLst>
            <pc:docMk/>
            <pc:sldMk cId="0" sldId="273"/>
            <ac:grpSpMk id="230" creationId="{00000000-0000-0000-0000-000000000000}"/>
          </ac:grpSpMkLst>
        </pc:grpChg>
        <pc:grpChg chg="del">
          <ac:chgData name="Antonio" userId="d42371d61bd3278c" providerId="LiveId" clId="{65053BE9-787B-4515-813C-E9B30483B14C}" dt="2021-03-05T04:11:03.971" v="1269" actId="478"/>
          <ac:grpSpMkLst>
            <pc:docMk/>
            <pc:sldMk cId="0" sldId="273"/>
            <ac:grpSpMk id="235" creationId="{00000000-0000-0000-0000-000000000000}"/>
          </ac:grpSpMkLst>
        </pc:grpChg>
        <pc:grpChg chg="mod">
          <ac:chgData name="Antonio" userId="d42371d61bd3278c" providerId="LiveId" clId="{65053BE9-787B-4515-813C-E9B30483B14C}" dt="2021-03-11T18:22:58.294" v="8091" actId="1076"/>
          <ac:grpSpMkLst>
            <pc:docMk/>
            <pc:sldMk cId="0" sldId="273"/>
            <ac:grpSpMk id="240" creationId="{00000000-0000-0000-0000-000000000000}"/>
          </ac:grpSpMkLst>
        </pc:grpChg>
        <pc:grpChg chg="mod">
          <ac:chgData name="Antonio" userId="d42371d61bd3278c" providerId="LiveId" clId="{65053BE9-787B-4515-813C-E9B30483B14C}" dt="2021-03-11T17:43:20.248" v="7884" actId="1076"/>
          <ac:grpSpMkLst>
            <pc:docMk/>
            <pc:sldMk cId="0" sldId="273"/>
            <ac:grpSpMk id="245" creationId="{00000000-0000-0000-0000-000000000000}"/>
          </ac:grpSpMkLst>
        </pc:grpChg>
        <pc:grpChg chg="del mod">
          <ac:chgData name="Antonio" userId="d42371d61bd3278c" providerId="LiveId" clId="{65053BE9-787B-4515-813C-E9B30483B14C}" dt="2021-03-11T18:25:20.732" v="8131" actId="21"/>
          <ac:grpSpMkLst>
            <pc:docMk/>
            <pc:sldMk cId="0" sldId="273"/>
            <ac:grpSpMk id="250" creationId="{00000000-0000-0000-0000-000000000000}"/>
          </ac:grpSpMkLst>
        </pc:grpChg>
        <pc:grpChg chg="mod">
          <ac:chgData name="Antonio" userId="d42371d61bd3278c" providerId="LiveId" clId="{65053BE9-787B-4515-813C-E9B30483B14C}" dt="2021-03-11T18:25:29.612" v="8133" actId="1076"/>
          <ac:grpSpMkLst>
            <pc:docMk/>
            <pc:sldMk cId="0" sldId="273"/>
            <ac:grpSpMk id="255" creationId="{00000000-0000-0000-0000-000000000000}"/>
          </ac:grpSpMkLst>
        </pc:grpChg>
        <pc:grpChg chg="mod">
          <ac:chgData name="Antonio" userId="d42371d61bd3278c" providerId="LiveId" clId="{65053BE9-787B-4515-813C-E9B30483B14C}" dt="2021-03-11T18:25:29.612" v="8133" actId="1076"/>
          <ac:grpSpMkLst>
            <pc:docMk/>
            <pc:sldMk cId="0" sldId="273"/>
            <ac:grpSpMk id="260" creationId="{00000000-0000-0000-0000-000000000000}"/>
          </ac:grpSpMkLst>
        </pc:grpChg>
        <pc:grpChg chg="del">
          <ac:chgData name="Antonio" userId="d42371d61bd3278c" providerId="LiveId" clId="{65053BE9-787B-4515-813C-E9B30483B14C}" dt="2021-03-05T04:11:03.971" v="1269" actId="478"/>
          <ac:grpSpMkLst>
            <pc:docMk/>
            <pc:sldMk cId="0" sldId="273"/>
            <ac:grpSpMk id="263" creationId="{00000000-0000-0000-0000-000000000000}"/>
          </ac:grpSpMkLst>
        </pc:grpChg>
        <pc:grpChg chg="del mod">
          <ac:chgData name="Antonio" userId="d42371d61bd3278c" providerId="LiveId" clId="{65053BE9-787B-4515-813C-E9B30483B14C}" dt="2021-03-11T18:21:30.185" v="8080" actId="478"/>
          <ac:grpSpMkLst>
            <pc:docMk/>
            <pc:sldMk cId="0" sldId="273"/>
            <ac:grpSpMk id="267" creationId="{00000000-0000-0000-0000-000000000000}"/>
          </ac:grpSpMkLst>
        </pc:grpChg>
        <pc:grpChg chg="mod">
          <ac:chgData name="Antonio" userId="d42371d61bd3278c" providerId="LiveId" clId="{65053BE9-787B-4515-813C-E9B30483B14C}" dt="2021-03-11T17:43:20.248" v="7884" actId="1076"/>
          <ac:grpSpMkLst>
            <pc:docMk/>
            <pc:sldMk cId="0" sldId="273"/>
            <ac:grpSpMk id="272" creationId="{00000000-0000-0000-0000-000000000000}"/>
          </ac:grpSpMkLst>
        </pc:grpChg>
        <pc:grpChg chg="del mod">
          <ac:chgData name="Antonio" userId="d42371d61bd3278c" providerId="LiveId" clId="{65053BE9-787B-4515-813C-E9B30483B14C}" dt="2021-03-11T18:25:20.732" v="8131" actId="21"/>
          <ac:grpSpMkLst>
            <pc:docMk/>
            <pc:sldMk cId="0" sldId="273"/>
            <ac:grpSpMk id="275" creationId="{00000000-0000-0000-0000-000000000000}"/>
          </ac:grpSpMkLst>
        </pc:grpChg>
        <pc:cxnChg chg="add del">
          <ac:chgData name="Antonio" userId="d42371d61bd3278c" providerId="LiveId" clId="{65053BE9-787B-4515-813C-E9B30483B14C}" dt="2021-03-05T04:06:19.458" v="1053" actId="478"/>
          <ac:cxnSpMkLst>
            <pc:docMk/>
            <pc:sldMk cId="0" sldId="273"/>
            <ac:cxnSpMk id="3" creationId="{0E2A96AF-0441-488C-87A1-D0180EB2DAB5}"/>
          </ac:cxnSpMkLst>
        </pc:cxnChg>
      </pc:sldChg>
      <pc:sldChg chg="modSp del mod ord">
        <pc:chgData name="Antonio" userId="d42371d61bd3278c" providerId="LiveId" clId="{65053BE9-787B-4515-813C-E9B30483B14C}" dt="2021-03-05T04:05:04.210" v="1049" actId="47"/>
        <pc:sldMkLst>
          <pc:docMk/>
          <pc:sldMk cId="0" sldId="274"/>
        </pc:sldMkLst>
        <pc:spChg chg="mod">
          <ac:chgData name="Antonio" userId="d42371d61bd3278c" providerId="LiveId" clId="{65053BE9-787B-4515-813C-E9B30483B14C}" dt="2021-03-05T04:02:44.139" v="1035" actId="20577"/>
          <ac:spMkLst>
            <pc:docMk/>
            <pc:sldMk cId="0" sldId="274"/>
            <ac:spMk id="288" creationId="{00000000-0000-0000-0000-000000000000}"/>
          </ac:spMkLst>
        </pc:spChg>
        <pc:spChg chg="mod">
          <ac:chgData name="Antonio" userId="d42371d61bd3278c" providerId="LiveId" clId="{65053BE9-787B-4515-813C-E9B30483B14C}" dt="2021-03-05T04:02:54.976" v="1043" actId="20577"/>
          <ac:spMkLst>
            <pc:docMk/>
            <pc:sldMk cId="0" sldId="274"/>
            <ac:spMk id="295" creationId="{00000000-0000-0000-0000-000000000000}"/>
          </ac:spMkLst>
        </pc:spChg>
        <pc:spChg chg="mod">
          <ac:chgData name="Antonio" userId="d42371d61bd3278c" providerId="LiveId" clId="{65053BE9-787B-4515-813C-E9B30483B14C}" dt="2021-03-05T04:03:55.873" v="1045" actId="207"/>
          <ac:spMkLst>
            <pc:docMk/>
            <pc:sldMk cId="0" sldId="274"/>
            <ac:spMk id="301" creationId="{00000000-0000-0000-0000-000000000000}"/>
          </ac:spMkLst>
        </pc:spChg>
        <pc:spChg chg="mod">
          <ac:chgData name="Antonio" userId="d42371d61bd3278c" providerId="LiveId" clId="{65053BE9-787B-4515-813C-E9B30483B14C}" dt="2021-03-05T04:03:55.873" v="1045" actId="207"/>
          <ac:spMkLst>
            <pc:docMk/>
            <pc:sldMk cId="0" sldId="274"/>
            <ac:spMk id="303" creationId="{00000000-0000-0000-0000-000000000000}"/>
          </ac:spMkLst>
        </pc:spChg>
        <pc:spChg chg="mod">
          <ac:chgData name="Antonio" userId="d42371d61bd3278c" providerId="LiveId" clId="{65053BE9-787B-4515-813C-E9B30483B14C}" dt="2021-03-05T04:03:55.873" v="1045" actId="207"/>
          <ac:spMkLst>
            <pc:docMk/>
            <pc:sldMk cId="0" sldId="274"/>
            <ac:spMk id="306" creationId="{00000000-0000-0000-0000-000000000000}"/>
          </ac:spMkLst>
        </pc:spChg>
        <pc:spChg chg="mod">
          <ac:chgData name="Antonio" userId="d42371d61bd3278c" providerId="LiveId" clId="{65053BE9-787B-4515-813C-E9B30483B14C}" dt="2021-03-05T04:03:55.873" v="1045" actId="207"/>
          <ac:spMkLst>
            <pc:docMk/>
            <pc:sldMk cId="0" sldId="274"/>
            <ac:spMk id="307" creationId="{00000000-0000-0000-0000-000000000000}"/>
          </ac:spMkLst>
        </pc:spChg>
      </pc:sldChg>
      <pc:sldChg chg="mod modShow">
        <pc:chgData name="Antonio" userId="d42371d61bd3278c" providerId="LiveId" clId="{65053BE9-787B-4515-813C-E9B30483B14C}" dt="2021-03-05T04:19:17.382" v="1575" actId="729"/>
        <pc:sldMkLst>
          <pc:docMk/>
          <pc:sldMk cId="0" sldId="275"/>
        </pc:sldMkLst>
      </pc:sldChg>
      <pc:sldChg chg="mod modShow">
        <pc:chgData name="Antonio" userId="d42371d61bd3278c" providerId="LiveId" clId="{65053BE9-787B-4515-813C-E9B30483B14C}" dt="2021-03-05T04:19:17.382" v="1575" actId="729"/>
        <pc:sldMkLst>
          <pc:docMk/>
          <pc:sldMk cId="0" sldId="276"/>
        </pc:sldMkLst>
      </pc:sldChg>
      <pc:sldChg chg="addSp delSp modSp mod ord modTransition modAnim modShow addCm modCm">
        <pc:chgData name="Antonio" userId="d42371d61bd3278c" providerId="LiveId" clId="{65053BE9-787B-4515-813C-E9B30483B14C}" dt="2021-03-11T18:46:33.848" v="8183"/>
        <pc:sldMkLst>
          <pc:docMk/>
          <pc:sldMk cId="0" sldId="277"/>
        </pc:sldMkLst>
        <pc:spChg chg="add del mod">
          <ac:chgData name="Antonio" userId="d42371d61bd3278c" providerId="LiveId" clId="{65053BE9-787B-4515-813C-E9B30483B14C}" dt="2021-03-08T21:09:36.615" v="6779" actId="478"/>
          <ac:spMkLst>
            <pc:docMk/>
            <pc:sldMk cId="0" sldId="277"/>
            <ac:spMk id="3" creationId="{BEA2D0B6-DA95-4060-AD29-73BE404EC136}"/>
          </ac:spMkLst>
        </pc:spChg>
        <pc:spChg chg="add del mod">
          <ac:chgData name="Antonio" userId="d42371d61bd3278c" providerId="LiveId" clId="{65053BE9-787B-4515-813C-E9B30483B14C}" dt="2021-03-08T21:13:58.761" v="6790" actId="478"/>
          <ac:spMkLst>
            <pc:docMk/>
            <pc:sldMk cId="0" sldId="277"/>
            <ac:spMk id="4" creationId="{BE5C908B-FA2C-46E6-944F-A0328377E02D}"/>
          </ac:spMkLst>
        </pc:spChg>
        <pc:spChg chg="mod">
          <ac:chgData name="Antonio" userId="d42371d61bd3278c" providerId="LiveId" clId="{65053BE9-787B-4515-813C-E9B30483B14C}" dt="2021-03-08T16:52:27.429" v="4708" actId="20577"/>
          <ac:spMkLst>
            <pc:docMk/>
            <pc:sldMk cId="0" sldId="277"/>
            <ac:spMk id="352" creationId="{00000000-0000-0000-0000-000000000000}"/>
          </ac:spMkLst>
        </pc:spChg>
        <pc:graphicFrameChg chg="add del mod">
          <ac:chgData name="Antonio" userId="d42371d61bd3278c" providerId="LiveId" clId="{65053BE9-787B-4515-813C-E9B30483B14C}" dt="2021-03-08T21:08:56.677" v="6775" actId="478"/>
          <ac:graphicFrameMkLst>
            <pc:docMk/>
            <pc:sldMk cId="0" sldId="277"/>
            <ac:graphicFrameMk id="2" creationId="{03EAFBFE-AD15-47D7-8752-72B8A385B3B5}"/>
          </ac:graphicFrameMkLst>
        </pc:graphicFrameChg>
        <pc:picChg chg="add del">
          <ac:chgData name="Antonio" userId="d42371d61bd3278c" providerId="LiveId" clId="{65053BE9-787B-4515-813C-E9B30483B14C}" dt="2021-03-08T16:50:47.411" v="4572" actId="22"/>
          <ac:picMkLst>
            <pc:docMk/>
            <pc:sldMk cId="0" sldId="277"/>
            <ac:picMk id="3" creationId="{EDDA9D95-3702-49FA-BB46-0F6D3F8EE311}"/>
          </ac:picMkLst>
        </pc:picChg>
        <pc:picChg chg="add del mod">
          <ac:chgData name="Antonio" userId="d42371d61bd3278c" providerId="LiveId" clId="{65053BE9-787B-4515-813C-E9B30483B14C}" dt="2021-03-11T18:46:33.848" v="8183"/>
          <ac:picMkLst>
            <pc:docMk/>
            <pc:sldMk cId="0" sldId="277"/>
            <ac:picMk id="367" creationId="{00000000-0000-0000-0000-000000000000}"/>
          </ac:picMkLst>
        </pc:picChg>
      </pc:sldChg>
      <pc:sldChg chg="mod modShow">
        <pc:chgData name="Antonio" userId="d42371d61bd3278c" providerId="LiveId" clId="{65053BE9-787B-4515-813C-E9B30483B14C}" dt="2021-03-05T04:19:17.382" v="1575" actId="729"/>
        <pc:sldMkLst>
          <pc:docMk/>
          <pc:sldMk cId="0" sldId="278"/>
        </pc:sldMkLst>
      </pc:sldChg>
      <pc:sldChg chg="mod modShow">
        <pc:chgData name="Antonio" userId="d42371d61bd3278c" providerId="LiveId" clId="{65053BE9-787B-4515-813C-E9B30483B14C}" dt="2021-03-05T04:19:17.382" v="1575" actId="729"/>
        <pc:sldMkLst>
          <pc:docMk/>
          <pc:sldMk cId="0" sldId="279"/>
        </pc:sldMkLst>
      </pc:sldChg>
      <pc:sldChg chg="mod modShow">
        <pc:chgData name="Antonio" userId="d42371d61bd3278c" providerId="LiveId" clId="{65053BE9-787B-4515-813C-E9B30483B14C}" dt="2021-03-05T04:19:17.382" v="1575" actId="729"/>
        <pc:sldMkLst>
          <pc:docMk/>
          <pc:sldMk cId="0" sldId="280"/>
        </pc:sldMkLst>
      </pc:sldChg>
      <pc:sldChg chg="mod modShow">
        <pc:chgData name="Antonio" userId="d42371d61bd3278c" providerId="LiveId" clId="{65053BE9-787B-4515-813C-E9B30483B14C}" dt="2021-03-05T04:19:17.382" v="1575" actId="729"/>
        <pc:sldMkLst>
          <pc:docMk/>
          <pc:sldMk cId="0" sldId="281"/>
        </pc:sldMkLst>
      </pc:sldChg>
      <pc:sldChg chg="mod modShow">
        <pc:chgData name="Antonio" userId="d42371d61bd3278c" providerId="LiveId" clId="{65053BE9-787B-4515-813C-E9B30483B14C}" dt="2021-03-05T04:19:17.382" v="1575" actId="729"/>
        <pc:sldMkLst>
          <pc:docMk/>
          <pc:sldMk cId="0" sldId="282"/>
        </pc:sldMkLst>
      </pc:sldChg>
      <pc:sldChg chg="mod modShow">
        <pc:chgData name="Antonio" userId="d42371d61bd3278c" providerId="LiveId" clId="{65053BE9-787B-4515-813C-E9B30483B14C}" dt="2021-03-05T04:19:17.382" v="1575" actId="729"/>
        <pc:sldMkLst>
          <pc:docMk/>
          <pc:sldMk cId="0" sldId="283"/>
        </pc:sldMkLst>
      </pc:sldChg>
      <pc:sldChg chg="del ord">
        <pc:chgData name="Antonio" userId="d42371d61bd3278c" providerId="LiveId" clId="{65053BE9-787B-4515-813C-E9B30483B14C}" dt="2021-03-05T04:05:00.460" v="1048" actId="47"/>
        <pc:sldMkLst>
          <pc:docMk/>
          <pc:sldMk cId="0" sldId="284"/>
        </pc:sldMkLst>
      </pc:sldChg>
      <pc:sldChg chg="addSp delSp modSp mod ord modTransition setBg modAnim modShow addCm modCm">
        <pc:chgData name="Antonio" userId="d42371d61bd3278c" providerId="LiveId" clId="{65053BE9-787B-4515-813C-E9B30483B14C}" dt="2021-03-11T18:02:27.645" v="7952"/>
        <pc:sldMkLst>
          <pc:docMk/>
          <pc:sldMk cId="0" sldId="285"/>
        </pc:sldMkLst>
        <pc:spChg chg="mod">
          <ac:chgData name="Antonio" userId="d42371d61bd3278c" providerId="LiveId" clId="{65053BE9-787B-4515-813C-E9B30483B14C}" dt="2021-03-05T16:04:40.916" v="2870" actId="207"/>
          <ac:spMkLst>
            <pc:docMk/>
            <pc:sldMk cId="0" sldId="285"/>
            <ac:spMk id="17" creationId="{F485D725-CD79-4725-B947-FE7349AB0B0A}"/>
          </ac:spMkLst>
        </pc:spChg>
        <pc:spChg chg="mod">
          <ac:chgData name="Antonio" userId="d42371d61bd3278c" providerId="LiveId" clId="{65053BE9-787B-4515-813C-E9B30483B14C}" dt="2021-03-05T16:04:40.916" v="2870" actId="207"/>
          <ac:spMkLst>
            <pc:docMk/>
            <pc:sldMk cId="0" sldId="285"/>
            <ac:spMk id="18" creationId="{3B82C257-7C9E-4870-B314-9A32D0BC1889}"/>
          </ac:spMkLst>
        </pc:spChg>
        <pc:spChg chg="mod">
          <ac:chgData name="Antonio" userId="d42371d61bd3278c" providerId="LiveId" clId="{65053BE9-787B-4515-813C-E9B30483B14C}" dt="2021-03-05T16:04:40.916" v="2870" actId="207"/>
          <ac:spMkLst>
            <pc:docMk/>
            <pc:sldMk cId="0" sldId="285"/>
            <ac:spMk id="19" creationId="{D185DF45-3414-428D-B912-4C6FA9FAD588}"/>
          </ac:spMkLst>
        </pc:spChg>
        <pc:spChg chg="add mod">
          <ac:chgData name="Antonio" userId="d42371d61bd3278c" providerId="LiveId" clId="{65053BE9-787B-4515-813C-E9B30483B14C}" dt="2021-03-05T16:07:11.926" v="2908" actId="207"/>
          <ac:spMkLst>
            <pc:docMk/>
            <pc:sldMk cId="0" sldId="285"/>
            <ac:spMk id="20" creationId="{054A540B-A6CB-4101-ACDE-377BEED592E9}"/>
          </ac:spMkLst>
        </pc:spChg>
        <pc:spChg chg="mod">
          <ac:chgData name="Antonio" userId="d42371d61bd3278c" providerId="LiveId" clId="{65053BE9-787B-4515-813C-E9B30483B14C}" dt="2021-03-05T16:04:03.249" v="2860" actId="207"/>
          <ac:spMkLst>
            <pc:docMk/>
            <pc:sldMk cId="0" sldId="285"/>
            <ac:spMk id="22" creationId="{89F99798-AB28-430E-99AC-DB80B30CE702}"/>
          </ac:spMkLst>
        </pc:spChg>
        <pc:spChg chg="mod">
          <ac:chgData name="Antonio" userId="d42371d61bd3278c" providerId="LiveId" clId="{65053BE9-787B-4515-813C-E9B30483B14C}" dt="2021-03-05T16:04:03.249" v="2860" actId="207"/>
          <ac:spMkLst>
            <pc:docMk/>
            <pc:sldMk cId="0" sldId="285"/>
            <ac:spMk id="23" creationId="{C4DB7F07-99D6-4E58-88BB-731186193A9A}"/>
          </ac:spMkLst>
        </pc:spChg>
        <pc:spChg chg="mod">
          <ac:chgData name="Antonio" userId="d42371d61bd3278c" providerId="LiveId" clId="{65053BE9-787B-4515-813C-E9B30483B14C}" dt="2021-03-05T16:04:03.249" v="2860" actId="207"/>
          <ac:spMkLst>
            <pc:docMk/>
            <pc:sldMk cId="0" sldId="285"/>
            <ac:spMk id="24" creationId="{662E5B0B-E91A-4427-BFB8-1805A2B89054}"/>
          </ac:spMkLst>
        </pc:spChg>
        <pc:spChg chg="mod">
          <ac:chgData name="Antonio" userId="d42371d61bd3278c" providerId="LiveId" clId="{65053BE9-787B-4515-813C-E9B30483B14C}" dt="2021-03-05T16:06:28.892" v="2901" actId="207"/>
          <ac:spMkLst>
            <pc:docMk/>
            <pc:sldMk cId="0" sldId="285"/>
            <ac:spMk id="26" creationId="{50D34F9B-BADB-4537-9518-527D140556E0}"/>
          </ac:spMkLst>
        </pc:spChg>
        <pc:spChg chg="mod">
          <ac:chgData name="Antonio" userId="d42371d61bd3278c" providerId="LiveId" clId="{65053BE9-787B-4515-813C-E9B30483B14C}" dt="2021-03-05T16:06:28.892" v="2901" actId="207"/>
          <ac:spMkLst>
            <pc:docMk/>
            <pc:sldMk cId="0" sldId="285"/>
            <ac:spMk id="27" creationId="{F6ED9462-6FAA-4E3B-90CF-17EEEC0C9323}"/>
          </ac:spMkLst>
        </pc:spChg>
        <pc:spChg chg="mod">
          <ac:chgData name="Antonio" userId="d42371d61bd3278c" providerId="LiveId" clId="{65053BE9-787B-4515-813C-E9B30483B14C}" dt="2021-03-05T16:06:28.892" v="2901" actId="207"/>
          <ac:spMkLst>
            <pc:docMk/>
            <pc:sldMk cId="0" sldId="285"/>
            <ac:spMk id="28" creationId="{EC802376-1843-4948-99D8-AB18E6F6AD8C}"/>
          </ac:spMkLst>
        </pc:spChg>
        <pc:spChg chg="mod">
          <ac:chgData name="Antonio" userId="d42371d61bd3278c" providerId="LiveId" clId="{65053BE9-787B-4515-813C-E9B30483B14C}" dt="2021-03-05T16:06:28.892" v="2901" actId="207"/>
          <ac:spMkLst>
            <pc:docMk/>
            <pc:sldMk cId="0" sldId="285"/>
            <ac:spMk id="29" creationId="{2321502A-2F70-4440-B941-6B241D418551}"/>
          </ac:spMkLst>
        </pc:spChg>
        <pc:spChg chg="mod">
          <ac:chgData name="Antonio" userId="d42371d61bd3278c" providerId="LiveId" clId="{65053BE9-787B-4515-813C-E9B30483B14C}" dt="2021-03-05T16:06:28.892" v="2901" actId="207"/>
          <ac:spMkLst>
            <pc:docMk/>
            <pc:sldMk cId="0" sldId="285"/>
            <ac:spMk id="30" creationId="{4CFBFF19-ABA3-42BC-AB90-1FD3BB6671CF}"/>
          </ac:spMkLst>
        </pc:spChg>
        <pc:spChg chg="mod">
          <ac:chgData name="Antonio" userId="d42371d61bd3278c" providerId="LiveId" clId="{65053BE9-787B-4515-813C-E9B30483B14C}" dt="2021-03-05T15:58:43.616" v="2620" actId="20577"/>
          <ac:spMkLst>
            <pc:docMk/>
            <pc:sldMk cId="0" sldId="285"/>
            <ac:spMk id="485" creationId="{00000000-0000-0000-0000-000000000000}"/>
          </ac:spMkLst>
        </pc:spChg>
        <pc:spChg chg="mod">
          <ac:chgData name="Antonio" userId="d42371d61bd3278c" providerId="LiveId" clId="{65053BE9-787B-4515-813C-E9B30483B14C}" dt="2021-03-05T15:58:24.372" v="2568" actId="790"/>
          <ac:spMkLst>
            <pc:docMk/>
            <pc:sldMk cId="0" sldId="285"/>
            <ac:spMk id="487" creationId="{00000000-0000-0000-0000-000000000000}"/>
          </ac:spMkLst>
        </pc:spChg>
        <pc:spChg chg="mod">
          <ac:chgData name="Antonio" userId="d42371d61bd3278c" providerId="LiveId" clId="{65053BE9-787B-4515-813C-E9B30483B14C}" dt="2021-03-08T16:28:14.005" v="4396" actId="1076"/>
          <ac:spMkLst>
            <pc:docMk/>
            <pc:sldMk cId="0" sldId="285"/>
            <ac:spMk id="488" creationId="{00000000-0000-0000-0000-000000000000}"/>
          </ac:spMkLst>
        </pc:spChg>
        <pc:spChg chg="mod">
          <ac:chgData name="Antonio" userId="d42371d61bd3278c" providerId="LiveId" clId="{65053BE9-787B-4515-813C-E9B30483B14C}" dt="2021-03-05T16:05:34.804" v="2882" actId="1076"/>
          <ac:spMkLst>
            <pc:docMk/>
            <pc:sldMk cId="0" sldId="285"/>
            <ac:spMk id="489" creationId="{00000000-0000-0000-0000-000000000000}"/>
          </ac:spMkLst>
        </pc:spChg>
        <pc:spChg chg="mod">
          <ac:chgData name="Antonio" userId="d42371d61bd3278c" providerId="LiveId" clId="{65053BE9-787B-4515-813C-E9B30483B14C}" dt="2021-03-05T15:57:51.035" v="2536" actId="20577"/>
          <ac:spMkLst>
            <pc:docMk/>
            <pc:sldMk cId="0" sldId="285"/>
            <ac:spMk id="490" creationId="{00000000-0000-0000-0000-000000000000}"/>
          </ac:spMkLst>
        </pc:spChg>
        <pc:spChg chg="mod">
          <ac:chgData name="Antonio" userId="d42371d61bd3278c" providerId="LiveId" clId="{65053BE9-787B-4515-813C-E9B30483B14C}" dt="2021-03-05T15:59:51.709" v="2639" actId="1076"/>
          <ac:spMkLst>
            <pc:docMk/>
            <pc:sldMk cId="0" sldId="285"/>
            <ac:spMk id="491" creationId="{00000000-0000-0000-0000-000000000000}"/>
          </ac:spMkLst>
        </pc:spChg>
        <pc:spChg chg="mod">
          <ac:chgData name="Antonio" userId="d42371d61bd3278c" providerId="LiveId" clId="{65053BE9-787B-4515-813C-E9B30483B14C}" dt="2021-03-08T16:28:17.391" v="4398" actId="1076"/>
          <ac:spMkLst>
            <pc:docMk/>
            <pc:sldMk cId="0" sldId="285"/>
            <ac:spMk id="492" creationId="{00000000-0000-0000-0000-000000000000}"/>
          </ac:spMkLst>
        </pc:spChg>
        <pc:spChg chg="mod">
          <ac:chgData name="Antonio" userId="d42371d61bd3278c" providerId="LiveId" clId="{65053BE9-787B-4515-813C-E9B30483B14C}" dt="2021-03-05T16:03:46.266" v="2854" actId="1076"/>
          <ac:spMkLst>
            <pc:docMk/>
            <pc:sldMk cId="0" sldId="285"/>
            <ac:spMk id="494" creationId="{00000000-0000-0000-0000-000000000000}"/>
          </ac:spMkLst>
        </pc:spChg>
        <pc:spChg chg="del mod">
          <ac:chgData name="Antonio" userId="d42371d61bd3278c" providerId="LiveId" clId="{65053BE9-787B-4515-813C-E9B30483B14C}" dt="2021-03-05T15:59:01.131" v="2626" actId="478"/>
          <ac:spMkLst>
            <pc:docMk/>
            <pc:sldMk cId="0" sldId="285"/>
            <ac:spMk id="495" creationId="{00000000-0000-0000-0000-000000000000}"/>
          </ac:spMkLst>
        </pc:spChg>
        <pc:spChg chg="del mod">
          <ac:chgData name="Antonio" userId="d42371d61bd3278c" providerId="LiveId" clId="{65053BE9-787B-4515-813C-E9B30483B14C}" dt="2021-03-05T15:59:02.610" v="2627" actId="478"/>
          <ac:spMkLst>
            <pc:docMk/>
            <pc:sldMk cId="0" sldId="285"/>
            <ac:spMk id="496" creationId="{00000000-0000-0000-0000-000000000000}"/>
          </ac:spMkLst>
        </pc:spChg>
        <pc:spChg chg="del">
          <ac:chgData name="Antonio" userId="d42371d61bd3278c" providerId="LiveId" clId="{65053BE9-787B-4515-813C-E9B30483B14C}" dt="2021-03-05T15:59:05.467" v="2629" actId="478"/>
          <ac:spMkLst>
            <pc:docMk/>
            <pc:sldMk cId="0" sldId="285"/>
            <ac:spMk id="497" creationId="{00000000-0000-0000-0000-000000000000}"/>
          </ac:spMkLst>
        </pc:spChg>
        <pc:spChg chg="del">
          <ac:chgData name="Antonio" userId="d42371d61bd3278c" providerId="LiveId" clId="{65053BE9-787B-4515-813C-E9B30483B14C}" dt="2021-03-05T15:59:04.132" v="2628" actId="478"/>
          <ac:spMkLst>
            <pc:docMk/>
            <pc:sldMk cId="0" sldId="285"/>
            <ac:spMk id="498" creationId="{00000000-0000-0000-0000-000000000000}"/>
          </ac:spMkLst>
        </pc:spChg>
        <pc:grpChg chg="add mod">
          <ac:chgData name="Antonio" userId="d42371d61bd3278c" providerId="LiveId" clId="{65053BE9-787B-4515-813C-E9B30483B14C}" dt="2021-03-08T16:28:14.005" v="4396" actId="1076"/>
          <ac:grpSpMkLst>
            <pc:docMk/>
            <pc:sldMk cId="0" sldId="285"/>
            <ac:grpSpMk id="16" creationId="{4609C39E-36D3-4795-8F78-FB1AFB283B11}"/>
          </ac:grpSpMkLst>
        </pc:grpChg>
        <pc:grpChg chg="add mod">
          <ac:chgData name="Antonio" userId="d42371d61bd3278c" providerId="LiveId" clId="{65053BE9-787B-4515-813C-E9B30483B14C}" dt="2021-03-05T16:04:50.626" v="2879" actId="1035"/>
          <ac:grpSpMkLst>
            <pc:docMk/>
            <pc:sldMk cId="0" sldId="285"/>
            <ac:grpSpMk id="21" creationId="{5D572E81-3BD0-4566-AFA7-FD4ED11EF26E}"/>
          </ac:grpSpMkLst>
        </pc:grpChg>
        <pc:grpChg chg="add mod">
          <ac:chgData name="Antonio" userId="d42371d61bd3278c" providerId="LiveId" clId="{65053BE9-787B-4515-813C-E9B30483B14C}" dt="2021-03-05T16:07:19.713" v="2909" actId="1076"/>
          <ac:grpSpMkLst>
            <pc:docMk/>
            <pc:sldMk cId="0" sldId="285"/>
            <ac:grpSpMk id="25" creationId="{499F063A-98E7-4650-91CB-41ECCF18762A}"/>
          </ac:grpSpMkLst>
        </pc:grpChg>
      </pc:sldChg>
      <pc:sldChg chg="modSp mod modShow">
        <pc:chgData name="Antonio" userId="d42371d61bd3278c" providerId="LiveId" clId="{65053BE9-787B-4515-813C-E9B30483B14C}" dt="2021-03-08T19:56:01.691" v="5191" actId="1076"/>
        <pc:sldMkLst>
          <pc:docMk/>
          <pc:sldMk cId="0" sldId="286"/>
        </pc:sldMkLst>
        <pc:spChg chg="mod">
          <ac:chgData name="Antonio" userId="d42371d61bd3278c" providerId="LiveId" clId="{65053BE9-787B-4515-813C-E9B30483B14C}" dt="2021-03-08T19:56:01.691" v="5191" actId="1076"/>
          <ac:spMkLst>
            <pc:docMk/>
            <pc:sldMk cId="0" sldId="286"/>
            <ac:spMk id="512" creationId="{00000000-0000-0000-0000-000000000000}"/>
          </ac:spMkLst>
        </pc:spChg>
      </pc:sldChg>
      <pc:sldChg chg="modSp mod ord modShow">
        <pc:chgData name="Antonio" userId="d42371d61bd3278c" providerId="LiveId" clId="{65053BE9-787B-4515-813C-E9B30483B14C}" dt="2021-03-08T19:56:36.812" v="5205" actId="20578"/>
        <pc:sldMkLst>
          <pc:docMk/>
          <pc:sldMk cId="0" sldId="287"/>
        </pc:sldMkLst>
        <pc:spChg chg="mod">
          <ac:chgData name="Antonio" userId="d42371d61bd3278c" providerId="LiveId" clId="{65053BE9-787B-4515-813C-E9B30483B14C}" dt="2021-03-08T19:56:36.567" v="5204" actId="20577"/>
          <ac:spMkLst>
            <pc:docMk/>
            <pc:sldMk cId="0" sldId="287"/>
            <ac:spMk id="543" creationId="{00000000-0000-0000-0000-000000000000}"/>
          </ac:spMkLst>
        </pc:spChg>
      </pc:sldChg>
      <pc:sldChg chg="modTransition modAnim addCm modCm">
        <pc:chgData name="Antonio" userId="d42371d61bd3278c" providerId="LiveId" clId="{65053BE9-787B-4515-813C-E9B30483B14C}" dt="2021-03-11T18:01:16.787" v="7934"/>
        <pc:sldMkLst>
          <pc:docMk/>
          <pc:sldMk cId="0" sldId="288"/>
        </pc:sldMkLst>
      </pc:sldChg>
      <pc:sldChg chg="addSp delSp modSp add del mod ord modShow">
        <pc:chgData name="Antonio" userId="d42371d61bd3278c" providerId="LiveId" clId="{65053BE9-787B-4515-813C-E9B30483B14C}" dt="2021-03-05T16:03:40.274" v="2851" actId="47"/>
        <pc:sldMkLst>
          <pc:docMk/>
          <pc:sldMk cId="0" sldId="289"/>
        </pc:sldMkLst>
        <pc:spChg chg="mod">
          <ac:chgData name="Antonio" userId="d42371d61bd3278c" providerId="LiveId" clId="{65053BE9-787B-4515-813C-E9B30483B14C}" dt="2021-03-05T15:41:31.473" v="1799" actId="20577"/>
          <ac:spMkLst>
            <pc:docMk/>
            <pc:sldMk cId="0" sldId="289"/>
            <ac:spMk id="583" creationId="{00000000-0000-0000-0000-000000000000}"/>
          </ac:spMkLst>
        </pc:spChg>
        <pc:spChg chg="mod">
          <ac:chgData name="Antonio" userId="d42371d61bd3278c" providerId="LiveId" clId="{65053BE9-787B-4515-813C-E9B30483B14C}" dt="2021-03-05T15:42:30.326" v="1916" actId="20577"/>
          <ac:spMkLst>
            <pc:docMk/>
            <pc:sldMk cId="0" sldId="289"/>
            <ac:spMk id="658" creationId="{00000000-0000-0000-0000-000000000000}"/>
          </ac:spMkLst>
        </pc:spChg>
        <pc:spChg chg="mod">
          <ac:chgData name="Antonio" userId="d42371d61bd3278c" providerId="LiveId" clId="{65053BE9-787B-4515-813C-E9B30483B14C}" dt="2021-03-05T15:42:26.201" v="1907" actId="20577"/>
          <ac:spMkLst>
            <pc:docMk/>
            <pc:sldMk cId="0" sldId="289"/>
            <ac:spMk id="659" creationId="{00000000-0000-0000-0000-000000000000}"/>
          </ac:spMkLst>
        </pc:spChg>
        <pc:spChg chg="mod">
          <ac:chgData name="Antonio" userId="d42371d61bd3278c" providerId="LiveId" clId="{65053BE9-787B-4515-813C-E9B30483B14C}" dt="2021-03-05T15:42:12.383" v="1875" actId="20577"/>
          <ac:spMkLst>
            <pc:docMk/>
            <pc:sldMk cId="0" sldId="289"/>
            <ac:spMk id="660" creationId="{00000000-0000-0000-0000-000000000000}"/>
          </ac:spMkLst>
        </pc:spChg>
        <pc:spChg chg="mod">
          <ac:chgData name="Antonio" userId="d42371d61bd3278c" providerId="LiveId" clId="{65053BE9-787B-4515-813C-E9B30483B14C}" dt="2021-03-05T15:42:01.797" v="1844" actId="20577"/>
          <ac:spMkLst>
            <pc:docMk/>
            <pc:sldMk cId="0" sldId="289"/>
            <ac:spMk id="661" creationId="{00000000-0000-0000-0000-000000000000}"/>
          </ac:spMkLst>
        </pc:spChg>
        <pc:spChg chg="del">
          <ac:chgData name="Antonio" userId="d42371d61bd3278c" providerId="LiveId" clId="{65053BE9-787B-4515-813C-E9B30483B14C}" dt="2021-03-05T15:42:35.578" v="1921" actId="478"/>
          <ac:spMkLst>
            <pc:docMk/>
            <pc:sldMk cId="0" sldId="289"/>
            <ac:spMk id="662" creationId="{00000000-0000-0000-0000-000000000000}"/>
          </ac:spMkLst>
        </pc:spChg>
        <pc:spChg chg="del">
          <ac:chgData name="Antonio" userId="d42371d61bd3278c" providerId="LiveId" clId="{65053BE9-787B-4515-813C-E9B30483B14C}" dt="2021-03-05T15:42:32.727" v="1917" actId="478"/>
          <ac:spMkLst>
            <pc:docMk/>
            <pc:sldMk cId="0" sldId="289"/>
            <ac:spMk id="663" creationId="{00000000-0000-0000-0000-000000000000}"/>
          </ac:spMkLst>
        </pc:spChg>
        <pc:spChg chg="del">
          <ac:chgData name="Antonio" userId="d42371d61bd3278c" providerId="LiveId" clId="{65053BE9-787B-4515-813C-E9B30483B14C}" dt="2021-03-05T15:42:38.057" v="1924" actId="478"/>
          <ac:spMkLst>
            <pc:docMk/>
            <pc:sldMk cId="0" sldId="289"/>
            <ac:spMk id="664" creationId="{00000000-0000-0000-0000-000000000000}"/>
          </ac:spMkLst>
        </pc:spChg>
        <pc:spChg chg="del">
          <ac:chgData name="Antonio" userId="d42371d61bd3278c" providerId="LiveId" clId="{65053BE9-787B-4515-813C-E9B30483B14C}" dt="2021-03-05T15:42:37.283" v="1923" actId="478"/>
          <ac:spMkLst>
            <pc:docMk/>
            <pc:sldMk cId="0" sldId="289"/>
            <ac:spMk id="665" creationId="{00000000-0000-0000-0000-000000000000}"/>
          </ac:spMkLst>
        </pc:spChg>
        <pc:spChg chg="del">
          <ac:chgData name="Antonio" userId="d42371d61bd3278c" providerId="LiveId" clId="{65053BE9-787B-4515-813C-E9B30483B14C}" dt="2021-03-05T15:42:36.141" v="1922" actId="478"/>
          <ac:spMkLst>
            <pc:docMk/>
            <pc:sldMk cId="0" sldId="289"/>
            <ac:spMk id="666" creationId="{00000000-0000-0000-0000-000000000000}"/>
          </ac:spMkLst>
        </pc:spChg>
        <pc:spChg chg="del">
          <ac:chgData name="Antonio" userId="d42371d61bd3278c" providerId="LiveId" clId="{65053BE9-787B-4515-813C-E9B30483B14C}" dt="2021-03-05T15:42:35.080" v="1920" actId="478"/>
          <ac:spMkLst>
            <pc:docMk/>
            <pc:sldMk cId="0" sldId="289"/>
            <ac:spMk id="667" creationId="{00000000-0000-0000-0000-000000000000}"/>
          </ac:spMkLst>
        </pc:spChg>
        <pc:spChg chg="del mod">
          <ac:chgData name="Antonio" userId="d42371d61bd3278c" providerId="LiveId" clId="{65053BE9-787B-4515-813C-E9B30483B14C}" dt="2021-03-05T15:42:34.382" v="1919" actId="478"/>
          <ac:spMkLst>
            <pc:docMk/>
            <pc:sldMk cId="0" sldId="289"/>
            <ac:spMk id="668" creationId="{00000000-0000-0000-0000-000000000000}"/>
          </ac:spMkLst>
        </pc:spChg>
        <pc:grpChg chg="del mod">
          <ac:chgData name="Antonio" userId="d42371d61bd3278c" providerId="LiveId" clId="{65053BE9-787B-4515-813C-E9B30483B14C}" dt="2021-03-05T15:51:12.636" v="1983" actId="478"/>
          <ac:grpSpMkLst>
            <pc:docMk/>
            <pc:sldMk cId="0" sldId="289"/>
            <ac:grpSpMk id="633" creationId="{00000000-0000-0000-0000-000000000000}"/>
          </ac:grpSpMkLst>
        </pc:grpChg>
        <pc:picChg chg="add del mod">
          <ac:chgData name="Antonio" userId="d42371d61bd3278c" providerId="LiveId" clId="{65053BE9-787B-4515-813C-E9B30483B14C}" dt="2021-03-05T15:44:03.132" v="1946" actId="478"/>
          <ac:picMkLst>
            <pc:docMk/>
            <pc:sldMk cId="0" sldId="289"/>
            <ac:picMk id="3074" creationId="{863C8C90-4BDB-4893-8570-4198C226CF6F}"/>
          </ac:picMkLst>
        </pc:picChg>
        <pc:picChg chg="add del mod">
          <ac:chgData name="Antonio" userId="d42371d61bd3278c" providerId="LiveId" clId="{65053BE9-787B-4515-813C-E9B30483B14C}" dt="2021-03-05T15:43:42.535" v="1940" actId="478"/>
          <ac:picMkLst>
            <pc:docMk/>
            <pc:sldMk cId="0" sldId="289"/>
            <ac:picMk id="3076" creationId="{B2212879-49AA-462B-8126-5F4CAE1BBFA0}"/>
          </ac:picMkLst>
        </pc:picChg>
        <pc:picChg chg="add del mod">
          <ac:chgData name="Antonio" userId="d42371d61bd3278c" providerId="LiveId" clId="{65053BE9-787B-4515-813C-E9B30483B14C}" dt="2021-03-05T15:48:37.113" v="1960" actId="478"/>
          <ac:picMkLst>
            <pc:docMk/>
            <pc:sldMk cId="0" sldId="289"/>
            <ac:picMk id="3078" creationId="{7AFE0D7D-BE9B-459B-9528-0CB884D46A63}"/>
          </ac:picMkLst>
        </pc:picChg>
        <pc:picChg chg="add del mod">
          <ac:chgData name="Antonio" userId="d42371d61bd3278c" providerId="LiveId" clId="{65053BE9-787B-4515-813C-E9B30483B14C}" dt="2021-03-05T15:53:06.540" v="1988" actId="478"/>
          <ac:picMkLst>
            <pc:docMk/>
            <pc:sldMk cId="0" sldId="289"/>
            <ac:picMk id="3080" creationId="{BC1B5989-9602-48BD-8F22-1CEBB9334558}"/>
          </ac:picMkLst>
        </pc:picChg>
        <pc:picChg chg="add mod">
          <ac:chgData name="Antonio" userId="d42371d61bd3278c" providerId="LiveId" clId="{65053BE9-787B-4515-813C-E9B30483B14C}" dt="2021-03-05T15:48:49.711" v="1965" actId="1076"/>
          <ac:picMkLst>
            <pc:docMk/>
            <pc:sldMk cId="0" sldId="289"/>
            <ac:picMk id="3082" creationId="{FFAB34C1-56E9-4805-8E45-A91403A5A07E}"/>
          </ac:picMkLst>
        </pc:picChg>
        <pc:picChg chg="add mod">
          <ac:chgData name="Antonio" userId="d42371d61bd3278c" providerId="LiveId" clId="{65053BE9-787B-4515-813C-E9B30483B14C}" dt="2021-03-05T15:50:17.743" v="1974" actId="1076"/>
          <ac:picMkLst>
            <pc:docMk/>
            <pc:sldMk cId="0" sldId="289"/>
            <ac:picMk id="3084" creationId="{9D8F1EEC-2F63-4D52-8C3F-9106733D8B03}"/>
          </ac:picMkLst>
        </pc:picChg>
        <pc:picChg chg="add del mod">
          <ac:chgData name="Antonio" userId="d42371d61bd3278c" providerId="LiveId" clId="{65053BE9-787B-4515-813C-E9B30483B14C}" dt="2021-03-05T15:51:42.572" v="1987" actId="478"/>
          <ac:picMkLst>
            <pc:docMk/>
            <pc:sldMk cId="0" sldId="289"/>
            <ac:picMk id="3086" creationId="{5A9B2D47-6CA2-44D0-92DF-977C7D6A8606}"/>
          </ac:picMkLst>
        </pc:picChg>
      </pc:sldChg>
      <pc:sldChg chg="mod modShow">
        <pc:chgData name="Antonio" userId="d42371d61bd3278c" providerId="LiveId" clId="{65053BE9-787B-4515-813C-E9B30483B14C}" dt="2021-03-05T04:19:17.382" v="1575" actId="729"/>
        <pc:sldMkLst>
          <pc:docMk/>
          <pc:sldMk cId="0" sldId="290"/>
        </pc:sldMkLst>
      </pc:sldChg>
      <pc:sldChg chg="mod modShow">
        <pc:chgData name="Antonio" userId="d42371d61bd3278c" providerId="LiveId" clId="{65053BE9-787B-4515-813C-E9B30483B14C}" dt="2021-03-05T04:19:17.382" v="1575" actId="729"/>
        <pc:sldMkLst>
          <pc:docMk/>
          <pc:sldMk cId="0" sldId="291"/>
        </pc:sldMkLst>
      </pc:sldChg>
      <pc:sldChg chg="mod modShow">
        <pc:chgData name="Antonio" userId="d42371d61bd3278c" providerId="LiveId" clId="{65053BE9-787B-4515-813C-E9B30483B14C}" dt="2021-03-05T04:19:17.382" v="1575" actId="729"/>
        <pc:sldMkLst>
          <pc:docMk/>
          <pc:sldMk cId="0" sldId="292"/>
        </pc:sldMkLst>
      </pc:sldChg>
      <pc:sldChg chg="mod modShow">
        <pc:chgData name="Antonio" userId="d42371d61bd3278c" providerId="LiveId" clId="{65053BE9-787B-4515-813C-E9B30483B14C}" dt="2021-03-05T04:19:17.382" v="1575" actId="729"/>
        <pc:sldMkLst>
          <pc:docMk/>
          <pc:sldMk cId="0" sldId="293"/>
        </pc:sldMkLst>
      </pc:sldChg>
      <pc:sldChg chg="mod modShow">
        <pc:chgData name="Antonio" userId="d42371d61bd3278c" providerId="LiveId" clId="{65053BE9-787B-4515-813C-E9B30483B14C}" dt="2021-03-05T04:19:17.382" v="1575" actId="729"/>
        <pc:sldMkLst>
          <pc:docMk/>
          <pc:sldMk cId="0" sldId="294"/>
        </pc:sldMkLst>
      </pc:sldChg>
      <pc:sldChg chg="delSp add del mod delAnim modAnim">
        <pc:chgData name="Antonio" userId="d42371d61bd3278c" providerId="LiveId" clId="{65053BE9-787B-4515-813C-E9B30483B14C}" dt="2021-03-05T03:33:33.725" v="346" actId="47"/>
        <pc:sldMkLst>
          <pc:docMk/>
          <pc:sldMk cId="2348791572" sldId="295"/>
        </pc:sldMkLst>
        <pc:picChg chg="del">
          <ac:chgData name="Antonio" userId="d42371d61bd3278c" providerId="LiveId" clId="{65053BE9-787B-4515-813C-E9B30483B14C}" dt="2021-03-05T03:33:15.420" v="344" actId="478"/>
          <ac:picMkLst>
            <pc:docMk/>
            <pc:sldMk cId="2348791572" sldId="295"/>
            <ac:picMk id="8" creationId="{3FDF4080-F7E5-40A5-ADA4-D9DD2B10CB21}"/>
          </ac:picMkLst>
        </pc:picChg>
      </pc:sldChg>
      <pc:sldChg chg="addSp delSp modSp add del mod modTransition modAnim modShow">
        <pc:chgData name="Antonio" userId="d42371d61bd3278c" providerId="LiveId" clId="{65053BE9-787B-4515-813C-E9B30483B14C}" dt="2021-03-08T16:06:16.393" v="3904" actId="2696"/>
        <pc:sldMkLst>
          <pc:docMk/>
          <pc:sldMk cId="3860885383" sldId="296"/>
        </pc:sldMkLst>
        <pc:spChg chg="mod">
          <ac:chgData name="Antonio" userId="d42371d61bd3278c" providerId="LiveId" clId="{65053BE9-787B-4515-813C-E9B30483B14C}" dt="2021-03-05T16:40:23.632" v="3095" actId="1076"/>
          <ac:spMkLst>
            <pc:docMk/>
            <pc:sldMk cId="3860885383" sldId="296"/>
            <ac:spMk id="68" creationId="{00000000-0000-0000-0000-000000000000}"/>
          </ac:spMkLst>
        </pc:spChg>
        <pc:picChg chg="del">
          <ac:chgData name="Antonio" userId="d42371d61bd3278c" providerId="LiveId" clId="{65053BE9-787B-4515-813C-E9B30483B14C}" dt="2021-03-05T03:35:40.840" v="356" actId="478"/>
          <ac:picMkLst>
            <pc:docMk/>
            <pc:sldMk cId="3860885383" sldId="296"/>
            <ac:picMk id="8" creationId="{3FDF4080-F7E5-40A5-ADA4-D9DD2B10CB21}"/>
          </ac:picMkLst>
        </pc:picChg>
        <pc:picChg chg="add mod">
          <ac:chgData name="Antonio" userId="d42371d61bd3278c" providerId="LiveId" clId="{65053BE9-787B-4515-813C-E9B30483B14C}" dt="2021-03-05T03:37:08.226" v="361" actId="1076"/>
          <ac:picMkLst>
            <pc:docMk/>
            <pc:sldMk cId="3860885383" sldId="296"/>
            <ac:picMk id="3074" creationId="{8127E8C9-79F1-44C2-8475-907C37D50ECE}"/>
          </ac:picMkLst>
        </pc:picChg>
      </pc:sldChg>
      <pc:sldChg chg="addSp delSp modSp add mod ord modTransition setBg modAnim addCm modCm">
        <pc:chgData name="Antonio" userId="d42371d61bd3278c" providerId="LiveId" clId="{65053BE9-787B-4515-813C-E9B30483B14C}" dt="2021-03-11T18:15:19.777" v="7974"/>
        <pc:sldMkLst>
          <pc:docMk/>
          <pc:sldMk cId="2878630380" sldId="297"/>
        </pc:sldMkLst>
        <pc:spChg chg="mod">
          <ac:chgData name="Antonio" userId="d42371d61bd3278c" providerId="LiveId" clId="{65053BE9-787B-4515-813C-E9B30483B14C}" dt="2021-03-05T04:02:05.284" v="989" actId="1076"/>
          <ac:spMkLst>
            <pc:docMk/>
            <pc:sldMk cId="2878630380" sldId="297"/>
            <ac:spMk id="6" creationId="{5FDBDA34-5D67-4406-9364-A02582B58530}"/>
          </ac:spMkLst>
        </pc:spChg>
        <pc:spChg chg="mod">
          <ac:chgData name="Antonio" userId="d42371d61bd3278c" providerId="LiveId" clId="{65053BE9-787B-4515-813C-E9B30483B14C}" dt="2021-03-05T04:01:47.212" v="984" actId="207"/>
          <ac:spMkLst>
            <pc:docMk/>
            <pc:sldMk cId="2878630380" sldId="297"/>
            <ac:spMk id="7" creationId="{B118C1B1-6989-4E80-8535-B5F98BB75E5E}"/>
          </ac:spMkLst>
        </pc:spChg>
        <pc:spChg chg="mod">
          <ac:chgData name="Antonio" userId="d42371d61bd3278c" providerId="LiveId" clId="{65053BE9-787B-4515-813C-E9B30483B14C}" dt="2021-03-05T04:01:47.212" v="984" actId="207"/>
          <ac:spMkLst>
            <pc:docMk/>
            <pc:sldMk cId="2878630380" sldId="297"/>
            <ac:spMk id="8" creationId="{DE7CF57F-E6CF-455C-8E32-970B080F914C}"/>
          </ac:spMkLst>
        </pc:spChg>
        <pc:spChg chg="mod">
          <ac:chgData name="Antonio" userId="d42371d61bd3278c" providerId="LiveId" clId="{65053BE9-787B-4515-813C-E9B30483B14C}" dt="2021-03-05T04:01:47.212" v="984" actId="207"/>
          <ac:spMkLst>
            <pc:docMk/>
            <pc:sldMk cId="2878630380" sldId="297"/>
            <ac:spMk id="9" creationId="{D5E7F6A7-9FF5-4B75-B8F5-D162CDEBE954}"/>
          </ac:spMkLst>
        </pc:spChg>
        <pc:spChg chg="mod">
          <ac:chgData name="Antonio" userId="d42371d61bd3278c" providerId="LiveId" clId="{65053BE9-787B-4515-813C-E9B30483B14C}" dt="2021-03-05T04:01:47.212" v="984" actId="207"/>
          <ac:spMkLst>
            <pc:docMk/>
            <pc:sldMk cId="2878630380" sldId="297"/>
            <ac:spMk id="10" creationId="{A6107ACE-7944-4F0A-981B-16289327B415}"/>
          </ac:spMkLst>
        </pc:spChg>
        <pc:spChg chg="mod">
          <ac:chgData name="Antonio" userId="d42371d61bd3278c" providerId="LiveId" clId="{65053BE9-787B-4515-813C-E9B30483B14C}" dt="2021-03-05T03:59:46.168" v="954" actId="1076"/>
          <ac:spMkLst>
            <pc:docMk/>
            <pc:sldMk cId="2878630380" sldId="297"/>
            <ac:spMk id="99" creationId="{00000000-0000-0000-0000-000000000000}"/>
          </ac:spMkLst>
        </pc:spChg>
        <pc:spChg chg="mod">
          <ac:chgData name="Antonio" userId="d42371d61bd3278c" providerId="LiveId" clId="{65053BE9-787B-4515-813C-E9B30483B14C}" dt="2021-03-05T03:53:19.821" v="897" actId="20577"/>
          <ac:spMkLst>
            <pc:docMk/>
            <pc:sldMk cId="2878630380" sldId="297"/>
            <ac:spMk id="100" creationId="{00000000-0000-0000-0000-000000000000}"/>
          </ac:spMkLst>
        </pc:spChg>
        <pc:grpChg chg="add del mod ord">
          <ac:chgData name="Antonio" userId="d42371d61bd3278c" providerId="LiveId" clId="{65053BE9-787B-4515-813C-E9B30483B14C}" dt="2021-03-05T04:02:11.833" v="991" actId="478"/>
          <ac:grpSpMkLst>
            <pc:docMk/>
            <pc:sldMk cId="2878630380" sldId="297"/>
            <ac:grpSpMk id="5" creationId="{20C5B475-C07C-4F0A-82C6-9263C67F10CA}"/>
          </ac:grpSpMkLst>
        </pc:grpChg>
      </pc:sldChg>
      <pc:sldChg chg="add del modAnim">
        <pc:chgData name="Antonio" userId="d42371d61bd3278c" providerId="LiveId" clId="{65053BE9-787B-4515-813C-E9B30483B14C}" dt="2021-03-05T03:35:22.189" v="355" actId="47"/>
        <pc:sldMkLst>
          <pc:docMk/>
          <pc:sldMk cId="3695319595" sldId="297"/>
        </pc:sldMkLst>
      </pc:sldChg>
      <pc:sldChg chg="addSp modSp new mod modTransition modAnim addCm modCm">
        <pc:chgData name="Antonio" userId="d42371d61bd3278c" providerId="LiveId" clId="{65053BE9-787B-4515-813C-E9B30483B14C}" dt="2021-03-11T18:15:24.616" v="7975"/>
        <pc:sldMkLst>
          <pc:docMk/>
          <pc:sldMk cId="1118738063" sldId="298"/>
        </pc:sldMkLst>
        <pc:spChg chg="mod">
          <ac:chgData name="Antonio" userId="d42371d61bd3278c" providerId="LiveId" clId="{65053BE9-787B-4515-813C-E9B30483B14C}" dt="2021-03-05T04:20:23.102" v="1639" actId="20577"/>
          <ac:spMkLst>
            <pc:docMk/>
            <pc:sldMk cId="1118738063" sldId="298"/>
            <ac:spMk id="2" creationId="{DCAFA6EC-9803-4AF8-9FA5-4798B45E27E5}"/>
          </ac:spMkLst>
        </pc:spChg>
        <pc:picChg chg="add mod">
          <ac:chgData name="Antonio" userId="d42371d61bd3278c" providerId="LiveId" clId="{65053BE9-787B-4515-813C-E9B30483B14C}" dt="2021-03-05T15:44:56.399" v="1950" actId="1076"/>
          <ac:picMkLst>
            <pc:docMk/>
            <pc:sldMk cId="1118738063" sldId="298"/>
            <ac:picMk id="1026" creationId="{7D47F4A1-EE04-4CC0-969C-6EF93059FF68}"/>
          </ac:picMkLst>
        </pc:picChg>
      </pc:sldChg>
      <pc:sldChg chg="new del">
        <pc:chgData name="Antonio" userId="d42371d61bd3278c" providerId="LiveId" clId="{65053BE9-787B-4515-813C-E9B30483B14C}" dt="2021-03-05T04:17:27.564" v="1549" actId="680"/>
        <pc:sldMkLst>
          <pc:docMk/>
          <pc:sldMk cId="2198183017" sldId="298"/>
        </pc:sldMkLst>
      </pc:sldChg>
      <pc:sldChg chg="new del">
        <pc:chgData name="Antonio" userId="d42371d61bd3278c" providerId="LiveId" clId="{65053BE9-787B-4515-813C-E9B30483B14C}" dt="2021-03-05T04:17:30.122" v="1551" actId="680"/>
        <pc:sldMkLst>
          <pc:docMk/>
          <pc:sldMk cId="3203629507" sldId="298"/>
        </pc:sldMkLst>
      </pc:sldChg>
      <pc:sldChg chg="new del">
        <pc:chgData name="Antonio" userId="d42371d61bd3278c" providerId="LiveId" clId="{65053BE9-787B-4515-813C-E9B30483B14C}" dt="2021-03-05T04:20:01.027" v="1600" actId="680"/>
        <pc:sldMkLst>
          <pc:docMk/>
          <pc:sldMk cId="3989666119" sldId="298"/>
        </pc:sldMkLst>
      </pc:sldChg>
      <pc:sldChg chg="addSp delSp modSp add del mod ord modTransition modAnim addCm modCm">
        <pc:chgData name="Antonio" userId="d42371d61bd3278c" providerId="LiveId" clId="{65053BE9-787B-4515-813C-E9B30483B14C}" dt="2021-03-11T18:24:21.400" v="8128" actId="47"/>
        <pc:sldMkLst>
          <pc:docMk/>
          <pc:sldMk cId="819753150" sldId="299"/>
        </pc:sldMkLst>
        <pc:spChg chg="mod">
          <ac:chgData name="Antonio" userId="d42371d61bd3278c" providerId="LiveId" clId="{65053BE9-787B-4515-813C-E9B30483B14C}" dt="2021-03-05T15:37:00.574" v="1684" actId="20577"/>
          <ac:spMkLst>
            <pc:docMk/>
            <pc:sldMk cId="819753150" sldId="299"/>
            <ac:spMk id="2" creationId="{DCAFA6EC-9803-4AF8-9FA5-4798B45E27E5}"/>
          </ac:spMkLst>
        </pc:spChg>
        <pc:picChg chg="del">
          <ac:chgData name="Antonio" userId="d42371d61bd3278c" providerId="LiveId" clId="{65053BE9-787B-4515-813C-E9B30483B14C}" dt="2021-03-05T15:36:36.625" v="1654" actId="478"/>
          <ac:picMkLst>
            <pc:docMk/>
            <pc:sldMk cId="819753150" sldId="299"/>
            <ac:picMk id="1026" creationId="{7D47F4A1-EE04-4CC0-969C-6EF93059FF68}"/>
          </ac:picMkLst>
        </pc:picChg>
        <pc:picChg chg="add mod">
          <ac:chgData name="Antonio" userId="d42371d61bd3278c" providerId="LiveId" clId="{65053BE9-787B-4515-813C-E9B30483B14C}" dt="2021-03-05T15:45:06.752" v="1953" actId="1076"/>
          <ac:picMkLst>
            <pc:docMk/>
            <pc:sldMk cId="819753150" sldId="299"/>
            <ac:picMk id="2050" creationId="{4833D01A-A144-425A-AAE5-439248082089}"/>
          </ac:picMkLst>
        </pc:picChg>
      </pc:sldChg>
      <pc:sldChg chg="modSp add del mod">
        <pc:chgData name="Antonio" userId="d42371d61bd3278c" providerId="LiveId" clId="{65053BE9-787B-4515-813C-E9B30483B14C}" dt="2021-03-05T16:03:35.942" v="2847" actId="2890"/>
        <pc:sldMkLst>
          <pc:docMk/>
          <pc:sldMk cId="957248013" sldId="300"/>
        </pc:sldMkLst>
        <pc:spChg chg="mod">
          <ac:chgData name="Antonio" userId="d42371d61bd3278c" providerId="LiveId" clId="{65053BE9-787B-4515-813C-E9B30483B14C}" dt="2021-03-05T16:02:07.490" v="2666" actId="21"/>
          <ac:spMkLst>
            <pc:docMk/>
            <pc:sldMk cId="957248013" sldId="300"/>
            <ac:spMk id="488" creationId="{00000000-0000-0000-0000-000000000000}"/>
          </ac:spMkLst>
        </pc:spChg>
        <pc:spChg chg="mod">
          <ac:chgData name="Antonio" userId="d42371d61bd3278c" providerId="LiveId" clId="{65053BE9-787B-4515-813C-E9B30483B14C}" dt="2021-03-05T16:02:04.691" v="2665"/>
          <ac:spMkLst>
            <pc:docMk/>
            <pc:sldMk cId="957248013" sldId="300"/>
            <ac:spMk id="489" creationId="{00000000-0000-0000-0000-000000000000}"/>
          </ac:spMkLst>
        </pc:spChg>
      </pc:sldChg>
      <pc:sldChg chg="addSp delSp modSp add mod ord modTransition modAnim addCm modCm">
        <pc:chgData name="Antonio" userId="d42371d61bd3278c" providerId="LiveId" clId="{65053BE9-787B-4515-813C-E9B30483B14C}" dt="2021-03-11T18:17:29.405" v="7977"/>
        <pc:sldMkLst>
          <pc:docMk/>
          <pc:sldMk cId="2637663497" sldId="300"/>
        </pc:sldMkLst>
        <pc:spChg chg="mod">
          <ac:chgData name="Antonio" userId="d42371d61bd3278c" providerId="LiveId" clId="{65053BE9-787B-4515-813C-E9B30483B14C}" dt="2021-03-10T19:27:52.144" v="7862" actId="1076"/>
          <ac:spMkLst>
            <pc:docMk/>
            <pc:sldMk cId="2637663497" sldId="300"/>
            <ac:spMk id="86" creationId="{00000000-0000-0000-0000-000000000000}"/>
          </ac:spMkLst>
        </pc:spChg>
        <pc:spChg chg="mod">
          <ac:chgData name="Antonio" userId="d42371d61bd3278c" providerId="LiveId" clId="{65053BE9-787B-4515-813C-E9B30483B14C}" dt="2021-03-10T19:23:46.275" v="7654" actId="20577"/>
          <ac:spMkLst>
            <pc:docMk/>
            <pc:sldMk cId="2637663497" sldId="300"/>
            <ac:spMk id="87" creationId="{00000000-0000-0000-0000-000000000000}"/>
          </ac:spMkLst>
        </pc:spChg>
        <pc:picChg chg="add del mod">
          <ac:chgData name="Antonio" userId="d42371d61bd3278c" providerId="LiveId" clId="{65053BE9-787B-4515-813C-E9B30483B14C}" dt="2021-03-10T19:27:57.967" v="7874"/>
          <ac:picMkLst>
            <pc:docMk/>
            <pc:sldMk cId="2637663497" sldId="300"/>
            <ac:picMk id="1026" creationId="{690679FE-20A1-4C7B-92A7-A772C8D76C87}"/>
          </ac:picMkLst>
        </pc:picChg>
      </pc:sldChg>
      <pc:sldChg chg="modSp add del mod modTransition addAnim delAnim modAnim">
        <pc:chgData name="Antonio" userId="d42371d61bd3278c" providerId="LiveId" clId="{65053BE9-787B-4515-813C-E9B30483B14C}" dt="2021-03-08T22:45:36.411" v="6838" actId="47"/>
        <pc:sldMkLst>
          <pc:docMk/>
          <pc:sldMk cId="981381402" sldId="301"/>
        </pc:sldMkLst>
        <pc:graphicFrameChg chg="modGraphic">
          <ac:chgData name="Antonio" userId="d42371d61bd3278c" providerId="LiveId" clId="{65053BE9-787B-4515-813C-E9B30483B14C}" dt="2021-03-08T20:16:35.844" v="6258" actId="20577"/>
          <ac:graphicFrameMkLst>
            <pc:docMk/>
            <pc:sldMk cId="981381402" sldId="301"/>
            <ac:graphicFrameMk id="170" creationId="{00000000-0000-0000-0000-000000000000}"/>
          </ac:graphicFrameMkLst>
        </pc:graphicFrameChg>
      </pc:sldChg>
      <pc:sldChg chg="delSp modSp add mod modTransition delAnim modAnim addCm modCm">
        <pc:chgData name="Antonio" userId="d42371d61bd3278c" providerId="LiveId" clId="{65053BE9-787B-4515-813C-E9B30483B14C}" dt="2021-03-11T18:01:33.242" v="7938"/>
        <pc:sldMkLst>
          <pc:docMk/>
          <pc:sldMk cId="1544134654" sldId="301"/>
        </pc:sldMkLst>
        <pc:spChg chg="mod">
          <ac:chgData name="Antonio" userId="d42371d61bd3278c" providerId="LiveId" clId="{65053BE9-787B-4515-813C-E9B30483B14C}" dt="2021-03-11T17:57:38.988" v="7930" actId="20577"/>
          <ac:spMkLst>
            <pc:docMk/>
            <pc:sldMk cId="1544134654" sldId="301"/>
            <ac:spMk id="3" creationId="{4421CAA2-3D61-464A-8564-8F7F60AB7DAC}"/>
          </ac:spMkLst>
        </pc:spChg>
        <pc:spChg chg="mod">
          <ac:chgData name="Antonio" userId="d42371d61bd3278c" providerId="LiveId" clId="{65053BE9-787B-4515-813C-E9B30483B14C}" dt="2021-03-10T19:11:18.267" v="6892" actId="1076"/>
          <ac:spMkLst>
            <pc:docMk/>
            <pc:sldMk cId="1544134654" sldId="301"/>
            <ac:spMk id="67" creationId="{00000000-0000-0000-0000-000000000000}"/>
          </ac:spMkLst>
        </pc:spChg>
        <pc:spChg chg="del">
          <ac:chgData name="Antonio" userId="d42371d61bd3278c" providerId="LiveId" clId="{65053BE9-787B-4515-813C-E9B30483B14C}" dt="2021-03-10T19:11:30.266" v="6893" actId="478"/>
          <ac:spMkLst>
            <pc:docMk/>
            <pc:sldMk cId="1544134654" sldId="301"/>
            <ac:spMk id="68" creationId="{00000000-0000-0000-0000-000000000000}"/>
          </ac:spMkLst>
        </pc:spChg>
        <pc:picChg chg="del">
          <ac:chgData name="Antonio" userId="d42371d61bd3278c" providerId="LiveId" clId="{65053BE9-787B-4515-813C-E9B30483B14C}" dt="2021-03-10T19:11:15.159" v="6890" actId="478"/>
          <ac:picMkLst>
            <pc:docMk/>
            <pc:sldMk cId="1544134654" sldId="301"/>
            <ac:picMk id="8" creationId="{3FDF4080-F7E5-40A5-ADA4-D9DD2B10CB21}"/>
          </ac:picMkLst>
        </pc:picChg>
      </pc:sldChg>
      <pc:sldChg chg="addSp delSp modSp add del mod ord addAnim delAnim modAnim">
        <pc:chgData name="Antonio" userId="d42371d61bd3278c" providerId="LiveId" clId="{65053BE9-787B-4515-813C-E9B30483B14C}" dt="2021-03-08T20:02:08.992" v="5457" actId="47"/>
        <pc:sldMkLst>
          <pc:docMk/>
          <pc:sldMk cId="2149402141" sldId="301"/>
        </pc:sldMkLst>
        <pc:spChg chg="add mod">
          <ac:chgData name="Antonio" userId="d42371d61bd3278c" providerId="LiveId" clId="{65053BE9-787B-4515-813C-E9B30483B14C}" dt="2021-03-08T20:01:56.144" v="5451" actId="1076"/>
          <ac:spMkLst>
            <pc:docMk/>
            <pc:sldMk cId="2149402141" sldId="301"/>
            <ac:spMk id="6" creationId="{D54BCA43-848C-4256-A104-07E748BCE346}"/>
          </ac:spMkLst>
        </pc:spChg>
        <pc:spChg chg="mod">
          <ac:chgData name="Antonio" userId="d42371d61bd3278c" providerId="LiveId" clId="{65053BE9-787B-4515-813C-E9B30483B14C}" dt="2021-03-08T20:02:04.270" v="5456" actId="1076"/>
          <ac:spMkLst>
            <pc:docMk/>
            <pc:sldMk cId="2149402141" sldId="301"/>
            <ac:spMk id="7" creationId="{68EA1050-A519-4FBF-B1A7-6D404ACB992D}"/>
          </ac:spMkLst>
        </pc:spChg>
        <pc:spChg chg="add mod">
          <ac:chgData name="Antonio" userId="d42371d61bd3278c" providerId="LiveId" clId="{65053BE9-787B-4515-813C-E9B30483B14C}" dt="2021-03-08T20:02:02.293" v="5455" actId="1076"/>
          <ac:spMkLst>
            <pc:docMk/>
            <pc:sldMk cId="2149402141" sldId="301"/>
            <ac:spMk id="8" creationId="{075E08B5-A422-4C1D-8EA0-0F370E5C47A5}"/>
          </ac:spMkLst>
        </pc:spChg>
        <pc:spChg chg="add del mod">
          <ac:chgData name="Antonio" userId="d42371d61bd3278c" providerId="LiveId" clId="{65053BE9-787B-4515-813C-E9B30483B14C}" dt="2021-03-08T20:01:03.875" v="5432" actId="478"/>
          <ac:spMkLst>
            <pc:docMk/>
            <pc:sldMk cId="2149402141" sldId="301"/>
            <ac:spMk id="9" creationId="{0FEF3764-389E-4F92-8818-0856CADC614A}"/>
          </ac:spMkLst>
        </pc:spChg>
        <pc:spChg chg="add mod">
          <ac:chgData name="Antonio" userId="d42371d61bd3278c" providerId="LiveId" clId="{65053BE9-787B-4515-813C-E9B30483B14C}" dt="2021-03-08T20:01:57.403" v="5452" actId="1076"/>
          <ac:spMkLst>
            <pc:docMk/>
            <pc:sldMk cId="2149402141" sldId="301"/>
            <ac:spMk id="10" creationId="{691EE85D-F5E1-44DC-8351-E0C57D690E97}"/>
          </ac:spMkLst>
        </pc:spChg>
        <pc:spChg chg="mod">
          <ac:chgData name="Antonio" userId="d42371d61bd3278c" providerId="LiveId" clId="{65053BE9-787B-4515-813C-E9B30483B14C}" dt="2021-03-08T19:57:52.437" v="5239" actId="20577"/>
          <ac:spMkLst>
            <pc:docMk/>
            <pc:sldMk cId="2149402141" sldId="301"/>
            <ac:spMk id="160" creationId="{00000000-0000-0000-0000-000000000000}"/>
          </ac:spMkLst>
        </pc:spChg>
        <pc:spChg chg="del">
          <ac:chgData name="Antonio" userId="d42371d61bd3278c" providerId="LiveId" clId="{65053BE9-787B-4515-813C-E9B30483B14C}" dt="2021-03-08T19:58:54.624" v="5297" actId="478"/>
          <ac:spMkLst>
            <pc:docMk/>
            <pc:sldMk cId="2149402141" sldId="301"/>
            <ac:spMk id="162" creationId="{00000000-0000-0000-0000-000000000000}"/>
          </ac:spMkLst>
        </pc:spChg>
      </pc:sldChg>
      <pc:sldChg chg="delSp modSp add mod modTransition delAnim modAnim addCm modCm">
        <pc:chgData name="Antonio" userId="d42371d61bd3278c" providerId="LiveId" clId="{65053BE9-787B-4515-813C-E9B30483B14C}" dt="2021-03-11T18:30:29.354" v="8173"/>
        <pc:sldMkLst>
          <pc:docMk/>
          <pc:sldMk cId="718929428" sldId="302"/>
        </pc:sldMkLst>
        <pc:graphicFrameChg chg="mod modGraphic">
          <ac:chgData name="Antonio" userId="d42371d61bd3278c" providerId="LiveId" clId="{65053BE9-787B-4515-813C-E9B30483B14C}" dt="2021-03-10T19:13:58.767" v="6923" actId="1076"/>
          <ac:graphicFrameMkLst>
            <pc:docMk/>
            <pc:sldMk cId="718929428" sldId="302"/>
            <ac:graphicFrameMk id="5" creationId="{6371F9A6-0569-41D4-8AB5-248FEDAB5998}"/>
          </ac:graphicFrameMkLst>
        </pc:graphicFrameChg>
        <pc:graphicFrameChg chg="del">
          <ac:chgData name="Antonio" userId="d42371d61bd3278c" providerId="LiveId" clId="{65053BE9-787B-4515-813C-E9B30483B14C}" dt="2021-03-10T19:13:26.031" v="6913" actId="478"/>
          <ac:graphicFrameMkLst>
            <pc:docMk/>
            <pc:sldMk cId="718929428" sldId="302"/>
            <ac:graphicFrameMk id="6" creationId="{FCE2954D-1F5B-4098-9E40-C48508C51CBF}"/>
          </ac:graphicFrameMkLst>
        </pc:graphicFrameChg>
        <pc:graphicFrameChg chg="del">
          <ac:chgData name="Antonio" userId="d42371d61bd3278c" providerId="LiveId" clId="{65053BE9-787B-4515-813C-E9B30483B14C}" dt="2021-03-10T19:13:30.286" v="6915" actId="478"/>
          <ac:graphicFrameMkLst>
            <pc:docMk/>
            <pc:sldMk cId="718929428" sldId="302"/>
            <ac:graphicFrameMk id="170" creationId="{00000000-0000-0000-0000-000000000000}"/>
          </ac:graphicFrameMkLst>
        </pc:graphicFrameChg>
      </pc:sldChg>
      <pc:sldChg chg="addSp delSp modSp add del mod modTransition addAnim delAnim modAnim">
        <pc:chgData name="Antonio" userId="d42371d61bd3278c" providerId="LiveId" clId="{65053BE9-787B-4515-813C-E9B30483B14C}" dt="2021-03-08T22:45:36.411" v="6838" actId="47"/>
        <pc:sldMkLst>
          <pc:docMk/>
          <pc:sldMk cId="3073579411" sldId="302"/>
        </pc:sldMkLst>
        <pc:graphicFrameChg chg="add del mod modGraphic">
          <ac:chgData name="Antonio" userId="d42371d61bd3278c" providerId="LiveId" clId="{65053BE9-787B-4515-813C-E9B30483B14C}" dt="2021-03-08T22:32:41.376" v="6830" actId="20577"/>
          <ac:graphicFrameMkLst>
            <pc:docMk/>
            <pc:sldMk cId="3073579411" sldId="302"/>
            <ac:graphicFrameMk id="170" creationId="{00000000-0000-0000-0000-000000000000}"/>
          </ac:graphicFrameMkLst>
        </pc:graphicFrameChg>
      </pc:sldChg>
      <pc:sldChg chg="addSp delSp modSp add mod modTransition addAnim delAnim modAnim">
        <pc:chgData name="Antonio" userId="d42371d61bd3278c" providerId="LiveId" clId="{65053BE9-787B-4515-813C-E9B30483B14C}" dt="2021-03-10T19:14:34.802" v="6927"/>
        <pc:sldMkLst>
          <pc:docMk/>
          <pc:sldMk cId="2583247240" sldId="303"/>
        </pc:sldMkLst>
        <pc:graphicFrameChg chg="del mod">
          <ac:chgData name="Antonio" userId="d42371d61bd3278c" providerId="LiveId" clId="{65053BE9-787B-4515-813C-E9B30483B14C}" dt="2021-03-10T19:13:12.128" v="6910" actId="478"/>
          <ac:graphicFrameMkLst>
            <pc:docMk/>
            <pc:sldMk cId="2583247240" sldId="303"/>
            <ac:graphicFrameMk id="5" creationId="{6371F9A6-0569-41D4-8AB5-248FEDAB5998}"/>
          </ac:graphicFrameMkLst>
        </pc:graphicFrameChg>
        <pc:graphicFrameChg chg="add del mod">
          <ac:chgData name="Antonio" userId="d42371d61bd3278c" providerId="LiveId" clId="{65053BE9-787B-4515-813C-E9B30483B14C}" dt="2021-03-10T19:13:16.269" v="6912" actId="1076"/>
          <ac:graphicFrameMkLst>
            <pc:docMk/>
            <pc:sldMk cId="2583247240" sldId="303"/>
            <ac:graphicFrameMk id="6" creationId="{FCE2954D-1F5B-4098-9E40-C48508C51CBF}"/>
          </ac:graphicFrameMkLst>
        </pc:graphicFrameChg>
        <pc:graphicFrameChg chg="del">
          <ac:chgData name="Antonio" userId="d42371d61bd3278c" providerId="LiveId" clId="{65053BE9-787B-4515-813C-E9B30483B14C}" dt="2021-03-10T19:13:13.375" v="6911" actId="478"/>
          <ac:graphicFrameMkLst>
            <pc:docMk/>
            <pc:sldMk cId="2583247240" sldId="303"/>
            <ac:graphicFrameMk id="170" creationId="{00000000-0000-0000-0000-000000000000}"/>
          </ac:graphicFrameMkLst>
        </pc:graphicFrameChg>
      </pc:sldChg>
      <pc:sldChg chg="modTransition addCm modCm">
        <pc:chgData name="Antonio" userId="d42371d61bd3278c" providerId="LiveId" clId="{65053BE9-787B-4515-813C-E9B30483B14C}" dt="2021-03-11T18:29:04.107" v="8164"/>
        <pc:sldMkLst>
          <pc:docMk/>
          <pc:sldMk cId="326951605" sldId="304"/>
        </pc:sldMkLst>
      </pc:sldChg>
      <pc:sldMasterChg chg="delSldLayout">
        <pc:chgData name="Antonio" userId="d42371d61bd3278c" providerId="LiveId" clId="{65053BE9-787B-4515-813C-E9B30483B14C}" dt="2021-03-05T04:05:04.210" v="1049" actId="47"/>
        <pc:sldMasterMkLst>
          <pc:docMk/>
          <pc:sldMasterMk cId="0" sldId="2147483657"/>
        </pc:sldMasterMkLst>
        <pc:sldLayoutChg chg="del">
          <pc:chgData name="Antonio" userId="d42371d61bd3278c" providerId="LiveId" clId="{65053BE9-787B-4515-813C-E9B30483B14C}" dt="2021-03-05T04:05:04.210" v="1049" actId="47"/>
          <pc:sldLayoutMkLst>
            <pc:docMk/>
            <pc:sldMasterMk cId="0" sldId="2147483657"/>
            <pc:sldLayoutMk cId="0" sldId="2147483655"/>
          </pc:sldLayoutMkLst>
        </pc:sldLayoutChg>
      </pc:sldMasterChg>
    </pc:docChg>
  </pc:docChgLst>
</pc:chgInfo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3-11T15:00:55.122" idx="2">
    <p:pos x="10" y="10"/>
    <p:text>Apresentado por: Wesley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10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3-11T15:02:25.578" idx="12">
    <p:pos x="10" y="10"/>
    <p:text>Apresentado por: Antonio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1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3-11T15:02:44.179" idx="14">
    <p:pos x="10" y="10"/>
    <p:text>Apresentado por: Mateus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1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3-11T15:02:46.769" idx="15">
    <p:pos x="10" y="10"/>
    <p:text>Apresentado por: Mateus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1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3-11T15:02:49.749" idx="16">
    <p:pos x="10" y="10"/>
    <p:text>Apresentado por: Wesley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1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3-11T15:02:52.343" idx="17">
    <p:pos x="10" y="10"/>
    <p:text>Apresentado por: Itallo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1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3-11T15:02:54.524" idx="18">
    <p:pos x="10" y="10"/>
    <p:text>Apresentado por: Itallo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1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3-11T15:02:56.712" idx="19">
    <p:pos x="10" y="10"/>
    <p:text>Apresentado por: Mateus, Gabriel, Mateus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1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3-11T15:02:59.367" idx="20">
    <p:pos x="10" y="10"/>
    <p:text>Apresentado por: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3-11T15:01:13.883" idx="3">
    <p:pos x="10" y="10"/>
    <p:text>Apresentado por: Wesley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3-11T15:01:22.630" idx="4">
    <p:pos x="10" y="10"/>
    <p:text>Apresentado por: Gabriel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3-11T15:01:29.989" idx="5">
    <p:pos x="10" y="10"/>
    <p:text>Apresentado por: Gabriel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3-11T15:01:36.781" idx="6">
    <p:pos x="10" y="10"/>
    <p:text>Apresentado por: Gabriel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3-11T15:01:44.505" idx="7">
    <p:pos x="10" y="10"/>
    <p:text>Apresentado por: Matias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3-11T15:02:13.638" idx="9">
    <p:pos x="10" y="10"/>
    <p:text>Apresentado por: Matias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3-11T15:02:18.952" idx="10">
    <p:pos x="10" y="10"/>
    <p:text>Apresentado por: Itallo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3-11T15:02:22.722" idx="11">
    <p:pos x="10" y="10"/>
    <p:text>Apresentado por: Antonio</p:text>
    <p:extLst>
      <p:ext uri="{C676402C-5697-4E1C-873F-D02D1690AC5C}">
        <p15:threadingInfo xmlns:p15="http://schemas.microsoft.com/office/powerpoint/2012/main" timeZoneBias="18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c3be106221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c3be106221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43878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947842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26204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c3be106221_0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" name="Google Shape;567;gc3be106221_0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27792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1496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solidFill>
          <a:schemeClr val="accent1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>
            <a:off x="5680600" y="0"/>
            <a:ext cx="34632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ctrTitle"/>
          </p:nvPr>
        </p:nvSpPr>
        <p:spPr>
          <a:xfrm>
            <a:off x="685800" y="2897794"/>
            <a:ext cx="4505400" cy="143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6101100" y="2863389"/>
            <a:ext cx="2446500" cy="143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None/>
              <a:defRPr sz="22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None/>
              <a:defRPr sz="2200">
                <a:solidFill>
                  <a:schemeClr val="accent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None/>
              <a:defRPr sz="2200">
                <a:solidFill>
                  <a:schemeClr val="accent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None/>
              <a:defRPr sz="2200">
                <a:solidFill>
                  <a:schemeClr val="accent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None/>
              <a:defRPr sz="2200">
                <a:solidFill>
                  <a:schemeClr val="accent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None/>
              <a:defRPr sz="2200">
                <a:solidFill>
                  <a:schemeClr val="accent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None/>
              <a:defRPr sz="2200">
                <a:solidFill>
                  <a:schemeClr val="accent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None/>
              <a:defRPr sz="2200">
                <a:solidFill>
                  <a:schemeClr val="accent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None/>
              <a:defRPr sz="22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/>
          <p:nvPr/>
        </p:nvSpPr>
        <p:spPr>
          <a:xfrm>
            <a:off x="0" y="0"/>
            <a:ext cx="27678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3165234" y="1146050"/>
            <a:ext cx="4809000" cy="325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SzPts val="3000"/>
              <a:buChar char="▣"/>
              <a:defRPr sz="3000"/>
            </a:lvl1pPr>
            <a:lvl2pPr marL="914400" lvl="1" indent="-419100" rtl="0">
              <a:spcBef>
                <a:spcPts val="0"/>
              </a:spcBef>
              <a:spcAft>
                <a:spcPts val="0"/>
              </a:spcAft>
              <a:buSzPts val="3000"/>
              <a:buChar char="□"/>
              <a:defRPr sz="3000"/>
            </a:lvl2pPr>
            <a:lvl3pPr marL="1371600" lvl="2" indent="-419100" rtl="0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3pPr>
            <a:lvl4pPr marL="1828800" lvl="3" indent="-419100" rtl="0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4pPr>
            <a:lvl5pPr marL="2286000" lvl="4" indent="-419100" rtl="0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5pPr>
            <a:lvl6pPr marL="2743200" lvl="5" indent="-419100" rtl="0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6pPr>
            <a:lvl7pPr marL="3200400" lvl="6" indent="-419100" rtl="0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7pPr>
            <a:lvl8pPr marL="3657600" lvl="7" indent="-419100" rtl="0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8pPr>
            <a:lvl9pPr marL="4114800" lvl="8" indent="-419100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9pPr>
          </a:lstStyle>
          <a:p>
            <a:endParaRPr/>
          </a:p>
        </p:txBody>
      </p:sp>
      <p:grpSp>
        <p:nvGrpSpPr>
          <p:cNvPr id="20" name="Google Shape;20;p4"/>
          <p:cNvGrpSpPr/>
          <p:nvPr/>
        </p:nvGrpSpPr>
        <p:grpSpPr>
          <a:xfrm>
            <a:off x="801025" y="1121365"/>
            <a:ext cx="1957200" cy="922385"/>
            <a:chOff x="801025" y="1190353"/>
            <a:chExt cx="1957200" cy="1229847"/>
          </a:xfrm>
        </p:grpSpPr>
        <p:sp>
          <p:nvSpPr>
            <p:cNvPr id="21" name="Google Shape;21;p4"/>
            <p:cNvSpPr txBox="1"/>
            <p:nvPr/>
          </p:nvSpPr>
          <p:spPr>
            <a:xfrm>
              <a:off x="801025" y="1190353"/>
              <a:ext cx="1957200" cy="87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400" b="1">
                  <a:solidFill>
                    <a:schemeClr val="dk1"/>
                  </a:solidFill>
                </a:rPr>
                <a:t>‘’</a:t>
              </a:r>
              <a:endParaRPr sz="9400" b="1">
                <a:solidFill>
                  <a:schemeClr val="dk1"/>
                </a:solidFill>
              </a:endParaRPr>
            </a:p>
          </p:txBody>
        </p:sp>
        <p:sp>
          <p:nvSpPr>
            <p:cNvPr id="22" name="Google Shape;22;p4"/>
            <p:cNvSpPr/>
            <p:nvPr/>
          </p:nvSpPr>
          <p:spPr>
            <a:xfrm>
              <a:off x="1397400" y="1396000"/>
              <a:ext cx="772200" cy="1024200"/>
            </a:xfrm>
            <a:prstGeom prst="rect">
              <a:avLst/>
            </a:prstGeom>
            <a:noFill/>
            <a:ln w="7620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691200" y="152400"/>
            <a:ext cx="7761600" cy="96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691200" y="1511100"/>
            <a:ext cx="7761600" cy="286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▣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□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/>
          <p:nvPr/>
        </p:nvSpPr>
        <p:spPr>
          <a:xfrm>
            <a:off x="813273" y="1205841"/>
            <a:ext cx="1533600" cy="103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5"/>
          <p:cNvSpPr/>
          <p:nvPr/>
        </p:nvSpPr>
        <p:spPr>
          <a:xfrm>
            <a:off x="0" y="0"/>
            <a:ext cx="1005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/>
          <p:nvPr/>
        </p:nvSpPr>
        <p:spPr>
          <a:xfrm>
            <a:off x="0" y="0"/>
            <a:ext cx="1005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6"/>
          <p:cNvSpPr/>
          <p:nvPr/>
        </p:nvSpPr>
        <p:spPr>
          <a:xfrm>
            <a:off x="813273" y="1205841"/>
            <a:ext cx="1533600" cy="103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body" idx="1"/>
          </p:nvPr>
        </p:nvSpPr>
        <p:spPr>
          <a:xfrm>
            <a:off x="691200" y="1393425"/>
            <a:ext cx="3767400" cy="29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▣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□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2"/>
          </p:nvPr>
        </p:nvSpPr>
        <p:spPr>
          <a:xfrm>
            <a:off x="4685500" y="1393425"/>
            <a:ext cx="3767400" cy="29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▣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□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7"/>
          <p:cNvSpPr/>
          <p:nvPr/>
        </p:nvSpPr>
        <p:spPr>
          <a:xfrm>
            <a:off x="0" y="0"/>
            <a:ext cx="1005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7"/>
          <p:cNvSpPr/>
          <p:nvPr/>
        </p:nvSpPr>
        <p:spPr>
          <a:xfrm>
            <a:off x="813273" y="1205841"/>
            <a:ext cx="1533600" cy="103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body" idx="1"/>
          </p:nvPr>
        </p:nvSpPr>
        <p:spPr>
          <a:xfrm>
            <a:off x="691200" y="1393425"/>
            <a:ext cx="2501700" cy="29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▣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□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2"/>
          </p:nvPr>
        </p:nvSpPr>
        <p:spPr>
          <a:xfrm>
            <a:off x="3321088" y="1393425"/>
            <a:ext cx="2501700" cy="29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▣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□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3"/>
          </p:nvPr>
        </p:nvSpPr>
        <p:spPr>
          <a:xfrm>
            <a:off x="5950975" y="1393425"/>
            <a:ext cx="2501700" cy="29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▣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□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/>
          <p:nvPr/>
        </p:nvSpPr>
        <p:spPr>
          <a:xfrm>
            <a:off x="0" y="0"/>
            <a:ext cx="1005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8"/>
          <p:cNvSpPr/>
          <p:nvPr/>
        </p:nvSpPr>
        <p:spPr>
          <a:xfrm>
            <a:off x="813273" y="1205841"/>
            <a:ext cx="1533600" cy="103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8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8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1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0"/>
          <p:cNvSpPr/>
          <p:nvPr/>
        </p:nvSpPr>
        <p:spPr>
          <a:xfrm>
            <a:off x="-4" y="5040225"/>
            <a:ext cx="9144000" cy="103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10"/>
          <p:cNvSpPr txBox="1">
            <a:spLocks noGrp="1"/>
          </p:cNvSpPr>
          <p:nvPr>
            <p:ph type="sldNum" idx="12"/>
          </p:nvPr>
        </p:nvSpPr>
        <p:spPr>
          <a:xfrm>
            <a:off x="4297650" y="477748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buNone/>
              <a:defRPr>
                <a:solidFill>
                  <a:srgbClr val="FFFFFF"/>
                </a:solidFill>
              </a:defRPr>
            </a:lvl1pPr>
            <a:lvl2pPr lvl="1" algn="ctr">
              <a:buNone/>
              <a:defRPr>
                <a:solidFill>
                  <a:srgbClr val="FFFFFF"/>
                </a:solidFill>
              </a:defRPr>
            </a:lvl2pPr>
            <a:lvl3pPr lvl="2" algn="ctr">
              <a:buNone/>
              <a:defRPr>
                <a:solidFill>
                  <a:srgbClr val="FFFFFF"/>
                </a:solidFill>
              </a:defRPr>
            </a:lvl3pPr>
            <a:lvl4pPr lvl="3" algn="ctr">
              <a:buNone/>
              <a:defRPr>
                <a:solidFill>
                  <a:srgbClr val="FFFFFF"/>
                </a:solidFill>
              </a:defRPr>
            </a:lvl4pPr>
            <a:lvl5pPr lvl="4" algn="ctr">
              <a:buNone/>
              <a:defRPr>
                <a:solidFill>
                  <a:srgbClr val="FFFFFF"/>
                </a:solidFill>
              </a:defRPr>
            </a:lvl5pPr>
            <a:lvl6pPr lvl="5" algn="ctr">
              <a:buNone/>
              <a:defRPr>
                <a:solidFill>
                  <a:srgbClr val="FFFFFF"/>
                </a:solidFill>
              </a:defRPr>
            </a:lvl6pPr>
            <a:lvl7pPr lvl="6" algn="ctr">
              <a:buNone/>
              <a:defRPr>
                <a:solidFill>
                  <a:srgbClr val="FFFFFF"/>
                </a:solidFill>
              </a:defRPr>
            </a:lvl7pPr>
            <a:lvl8pPr lvl="7" algn="ctr">
              <a:buNone/>
              <a:defRPr>
                <a:solidFill>
                  <a:srgbClr val="FFFFFF"/>
                </a:solidFill>
              </a:defRPr>
            </a:lvl8pPr>
            <a:lvl9pPr lvl="8" algn="ctr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91200" y="1511100"/>
            <a:ext cx="7761600" cy="286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2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r">
              <a:buNone/>
              <a:defRPr sz="12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r">
              <a:buNone/>
              <a:defRPr sz="12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r">
              <a:buNone/>
              <a:defRPr sz="12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r">
              <a:buNone/>
              <a:defRPr sz="12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r">
              <a:buNone/>
              <a:defRPr sz="12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r">
              <a:buNone/>
              <a:defRPr sz="12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r">
              <a:buNone/>
              <a:defRPr sz="12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r">
              <a:buNone/>
              <a:defRPr sz="12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6" r:id="rId7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0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1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comments" Target="../comments/commen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3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4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5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comments" Target="../comments/comment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7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image" Target="../media/image1.jpg"/><Relationship Id="rId7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jpeg"/><Relationship Id="rId9" Type="http://schemas.openxmlformats.org/officeDocument/2006/relationships/comments" Target="../comments/commen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comments" Target="../comments/commen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comments" Target="../comments/commen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5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6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7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8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9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/>
          <p:nvPr/>
        </p:nvSpPr>
        <p:spPr>
          <a:xfrm>
            <a:off x="0" y="0"/>
            <a:ext cx="9144000" cy="196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ctrTitle" idx="4294967295"/>
          </p:nvPr>
        </p:nvSpPr>
        <p:spPr>
          <a:xfrm>
            <a:off x="553003" y="914148"/>
            <a:ext cx="50253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400" dirty="0">
                <a:solidFill>
                  <a:schemeClr val="accent1"/>
                </a:solidFill>
              </a:rPr>
              <a:t>Hephaestos</a:t>
            </a:r>
            <a:endParaRPr sz="5400" dirty="0">
              <a:solidFill>
                <a:schemeClr val="accent1"/>
              </a:solidFill>
            </a:endParaRPr>
          </a:p>
        </p:txBody>
      </p:sp>
      <p:sp>
        <p:nvSpPr>
          <p:cNvPr id="78" name="Google Shape;78;p13"/>
          <p:cNvSpPr txBox="1">
            <a:spLocks noGrp="1"/>
          </p:cNvSpPr>
          <p:nvPr>
            <p:ph type="subTitle" idx="4294967295"/>
          </p:nvPr>
        </p:nvSpPr>
        <p:spPr>
          <a:xfrm>
            <a:off x="701974" y="2188406"/>
            <a:ext cx="5391000" cy="62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2000" b="1" dirty="0"/>
              <a:t>Monitor de temperatura e umidade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pt-BR" sz="2000"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2000" b="1" dirty="0"/>
              <a:t>OakTruffle</a:t>
            </a:r>
            <a:endParaRPr sz="2000" b="1" dirty="0"/>
          </a:p>
        </p:txBody>
      </p:sp>
      <p:sp>
        <p:nvSpPr>
          <p:cNvPr id="79" name="Google Shape;79;p13"/>
          <p:cNvSpPr txBox="1">
            <a:spLocks noGrp="1"/>
          </p:cNvSpPr>
          <p:nvPr>
            <p:ph type="body" idx="4294967295"/>
          </p:nvPr>
        </p:nvSpPr>
        <p:spPr>
          <a:xfrm>
            <a:off x="701975" y="3927676"/>
            <a:ext cx="6665100" cy="94091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pt-BR" sz="2000" dirty="0"/>
              <a:t>Aperfeiçoamento no cultivo de trufas</a:t>
            </a:r>
            <a:endParaRPr sz="2000" dirty="0"/>
          </a:p>
        </p:txBody>
      </p:sp>
      <p:sp>
        <p:nvSpPr>
          <p:cNvPr id="80" name="Google Shape;80;p13"/>
          <p:cNvSpPr/>
          <p:nvPr/>
        </p:nvSpPr>
        <p:spPr>
          <a:xfrm>
            <a:off x="759482" y="3445555"/>
            <a:ext cx="1533600" cy="103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54F5B"/>
              </a:solidFill>
            </a:endParaRPr>
          </a:p>
        </p:txBody>
      </p:sp>
      <p:sp>
        <p:nvSpPr>
          <p:cNvPr id="81" name="Google Shape;81;p13"/>
          <p:cNvSpPr txBox="1">
            <a:spLocks noGrp="1"/>
          </p:cNvSpPr>
          <p:nvPr>
            <p:ph type="sldNum" idx="12"/>
          </p:nvPr>
        </p:nvSpPr>
        <p:spPr>
          <a:xfrm>
            <a:off x="4297650" y="477748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 dir="u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/>
      <p:bldP spid="78" grpId="0" uiExpand="1" build="p"/>
      <p:bldP spid="79" grpId="0" build="p"/>
      <p:bldP spid="80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40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Nosso público alvo</a:t>
            </a:r>
            <a:endParaRPr dirty="0"/>
          </a:p>
        </p:txBody>
      </p:sp>
      <p:sp>
        <p:nvSpPr>
          <p:cNvPr id="486" name="Google Shape;486;p40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487" name="Google Shape;487;p40"/>
          <p:cNvSpPr/>
          <p:nvPr/>
        </p:nvSpPr>
        <p:spPr>
          <a:xfrm>
            <a:off x="812825" y="1510925"/>
            <a:ext cx="3835200" cy="144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13716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Consumo Próprio</a:t>
            </a: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pt-BR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Amantes de culinária, que querem cultivar as suas próprias trufas</a:t>
            </a:r>
          </a:p>
        </p:txBody>
      </p:sp>
      <p:sp>
        <p:nvSpPr>
          <p:cNvPr id="488" name="Google Shape;488;p40"/>
          <p:cNvSpPr/>
          <p:nvPr/>
        </p:nvSpPr>
        <p:spPr>
          <a:xfrm>
            <a:off x="4806547" y="1510925"/>
            <a:ext cx="3835200" cy="144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371600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Comerciantes</a:t>
            </a:r>
            <a:endParaRPr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pt-BR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Comerciantes que buscam aprimorar seu negócio, trazendo mais diversidade em seu comércio</a:t>
            </a:r>
            <a:endParaRPr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89" name="Google Shape;489;p40"/>
          <p:cNvSpPr/>
          <p:nvPr/>
        </p:nvSpPr>
        <p:spPr>
          <a:xfrm>
            <a:off x="812825" y="3114226"/>
            <a:ext cx="3835200" cy="144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1371600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pt-BR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Fazendeiros que já possuem plantações, mas querem aumentar o seu alcance e rentabilidade</a:t>
            </a: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Fazendeiros</a:t>
            </a:r>
            <a:endParaRPr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90" name="Google Shape;490;p40"/>
          <p:cNvSpPr/>
          <p:nvPr/>
        </p:nvSpPr>
        <p:spPr>
          <a:xfrm>
            <a:off x="4806547" y="3114226"/>
            <a:ext cx="3835200" cy="144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371600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Restaurantes que buscam aprimorar o seu cardápio com iguarias exóticas</a:t>
            </a:r>
            <a:endParaRPr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Restaurantes</a:t>
            </a:r>
            <a:endParaRPr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91" name="Google Shape;491;p40"/>
          <p:cNvSpPr/>
          <p:nvPr/>
        </p:nvSpPr>
        <p:spPr>
          <a:xfrm>
            <a:off x="3547015" y="1852819"/>
            <a:ext cx="2203800" cy="22038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2" name="Google Shape;492;p40"/>
          <p:cNvSpPr/>
          <p:nvPr/>
        </p:nvSpPr>
        <p:spPr>
          <a:xfrm rot="5400000">
            <a:off x="3705872" y="1852819"/>
            <a:ext cx="2203800" cy="22038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40"/>
          <p:cNvSpPr/>
          <p:nvPr/>
        </p:nvSpPr>
        <p:spPr>
          <a:xfrm rot="10800000">
            <a:off x="3705872" y="2012912"/>
            <a:ext cx="2203800" cy="22038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4" name="Google Shape;494;p40"/>
          <p:cNvSpPr/>
          <p:nvPr/>
        </p:nvSpPr>
        <p:spPr>
          <a:xfrm rot="-5400000">
            <a:off x="3547015" y="2012912"/>
            <a:ext cx="2203800" cy="22038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" name="Google Shape;852;p46">
            <a:extLst>
              <a:ext uri="{FF2B5EF4-FFF2-40B4-BE49-F238E27FC236}">
                <a16:creationId xmlns:a16="http://schemas.microsoft.com/office/drawing/2014/main" id="{4609C39E-36D3-4795-8F78-FB1AFB283B11}"/>
              </a:ext>
            </a:extLst>
          </p:cNvPr>
          <p:cNvGrpSpPr/>
          <p:nvPr/>
        </p:nvGrpSpPr>
        <p:grpSpPr>
          <a:xfrm>
            <a:off x="4863750" y="2181398"/>
            <a:ext cx="691689" cy="552020"/>
            <a:chOff x="1921475" y="3695200"/>
            <a:chExt cx="438400" cy="349875"/>
          </a:xfrm>
          <a:solidFill>
            <a:srgbClr val="454F5B"/>
          </a:solidFill>
        </p:grpSpPr>
        <p:sp>
          <p:nvSpPr>
            <p:cNvPr id="17" name="Google Shape;853;p46">
              <a:extLst>
                <a:ext uri="{FF2B5EF4-FFF2-40B4-BE49-F238E27FC236}">
                  <a16:creationId xmlns:a16="http://schemas.microsoft.com/office/drawing/2014/main" id="{F485D725-CD79-4725-B947-FE7349AB0B0A}"/>
                </a:ext>
              </a:extLst>
            </p:cNvPr>
            <p:cNvSpPr/>
            <p:nvPr/>
          </p:nvSpPr>
          <p:spPr>
            <a:xfrm>
              <a:off x="2246900" y="3992550"/>
              <a:ext cx="52525" cy="52525"/>
            </a:xfrm>
            <a:custGeom>
              <a:avLst/>
              <a:gdLst/>
              <a:ahLst/>
              <a:cxnLst/>
              <a:rect l="l" t="t" r="r" b="b"/>
              <a:pathLst>
                <a:path w="2101" h="2101" extrusionOk="0">
                  <a:moveTo>
                    <a:pt x="831" y="1"/>
                  </a:moveTo>
                  <a:lnTo>
                    <a:pt x="636" y="74"/>
                  </a:lnTo>
                  <a:lnTo>
                    <a:pt x="465" y="171"/>
                  </a:lnTo>
                  <a:lnTo>
                    <a:pt x="318" y="294"/>
                  </a:lnTo>
                  <a:lnTo>
                    <a:pt x="172" y="440"/>
                  </a:lnTo>
                  <a:lnTo>
                    <a:pt x="74" y="636"/>
                  </a:lnTo>
                  <a:lnTo>
                    <a:pt x="25" y="831"/>
                  </a:lnTo>
                  <a:lnTo>
                    <a:pt x="1" y="1051"/>
                  </a:lnTo>
                  <a:lnTo>
                    <a:pt x="25" y="1246"/>
                  </a:lnTo>
                  <a:lnTo>
                    <a:pt x="74" y="1441"/>
                  </a:lnTo>
                  <a:lnTo>
                    <a:pt x="172" y="1637"/>
                  </a:lnTo>
                  <a:lnTo>
                    <a:pt x="318" y="1783"/>
                  </a:lnTo>
                  <a:lnTo>
                    <a:pt x="465" y="1906"/>
                  </a:lnTo>
                  <a:lnTo>
                    <a:pt x="636" y="2003"/>
                  </a:lnTo>
                  <a:lnTo>
                    <a:pt x="831" y="2076"/>
                  </a:lnTo>
                  <a:lnTo>
                    <a:pt x="1051" y="2101"/>
                  </a:lnTo>
                  <a:lnTo>
                    <a:pt x="1271" y="2076"/>
                  </a:lnTo>
                  <a:lnTo>
                    <a:pt x="1466" y="2003"/>
                  </a:lnTo>
                  <a:lnTo>
                    <a:pt x="1637" y="1906"/>
                  </a:lnTo>
                  <a:lnTo>
                    <a:pt x="1783" y="1783"/>
                  </a:lnTo>
                  <a:lnTo>
                    <a:pt x="1930" y="1637"/>
                  </a:lnTo>
                  <a:lnTo>
                    <a:pt x="2028" y="1441"/>
                  </a:lnTo>
                  <a:lnTo>
                    <a:pt x="2077" y="1246"/>
                  </a:lnTo>
                  <a:lnTo>
                    <a:pt x="2101" y="1051"/>
                  </a:lnTo>
                  <a:lnTo>
                    <a:pt x="2077" y="831"/>
                  </a:lnTo>
                  <a:lnTo>
                    <a:pt x="2028" y="636"/>
                  </a:lnTo>
                  <a:lnTo>
                    <a:pt x="1930" y="440"/>
                  </a:lnTo>
                  <a:lnTo>
                    <a:pt x="1783" y="294"/>
                  </a:lnTo>
                  <a:lnTo>
                    <a:pt x="1637" y="171"/>
                  </a:lnTo>
                  <a:lnTo>
                    <a:pt x="1466" y="74"/>
                  </a:lnTo>
                  <a:lnTo>
                    <a:pt x="127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854;p46">
              <a:extLst>
                <a:ext uri="{FF2B5EF4-FFF2-40B4-BE49-F238E27FC236}">
                  <a16:creationId xmlns:a16="http://schemas.microsoft.com/office/drawing/2014/main" id="{3B82C257-7C9E-4870-B314-9A32D0BC1889}"/>
                </a:ext>
              </a:extLst>
            </p:cNvPr>
            <p:cNvSpPr/>
            <p:nvPr/>
          </p:nvSpPr>
          <p:spPr>
            <a:xfrm>
              <a:off x="2033800" y="3992550"/>
              <a:ext cx="52550" cy="52525"/>
            </a:xfrm>
            <a:custGeom>
              <a:avLst/>
              <a:gdLst/>
              <a:ahLst/>
              <a:cxnLst/>
              <a:rect l="l" t="t" r="r" b="b"/>
              <a:pathLst>
                <a:path w="2102" h="2101" extrusionOk="0">
                  <a:moveTo>
                    <a:pt x="831" y="1"/>
                  </a:moveTo>
                  <a:lnTo>
                    <a:pt x="636" y="74"/>
                  </a:lnTo>
                  <a:lnTo>
                    <a:pt x="465" y="171"/>
                  </a:lnTo>
                  <a:lnTo>
                    <a:pt x="318" y="294"/>
                  </a:lnTo>
                  <a:lnTo>
                    <a:pt x="172" y="440"/>
                  </a:lnTo>
                  <a:lnTo>
                    <a:pt x="74" y="636"/>
                  </a:lnTo>
                  <a:lnTo>
                    <a:pt x="25" y="831"/>
                  </a:lnTo>
                  <a:lnTo>
                    <a:pt x="1" y="1051"/>
                  </a:lnTo>
                  <a:lnTo>
                    <a:pt x="25" y="1246"/>
                  </a:lnTo>
                  <a:lnTo>
                    <a:pt x="74" y="1441"/>
                  </a:lnTo>
                  <a:lnTo>
                    <a:pt x="172" y="1637"/>
                  </a:lnTo>
                  <a:lnTo>
                    <a:pt x="318" y="1783"/>
                  </a:lnTo>
                  <a:lnTo>
                    <a:pt x="465" y="1906"/>
                  </a:lnTo>
                  <a:lnTo>
                    <a:pt x="636" y="2003"/>
                  </a:lnTo>
                  <a:lnTo>
                    <a:pt x="831" y="2076"/>
                  </a:lnTo>
                  <a:lnTo>
                    <a:pt x="1051" y="2101"/>
                  </a:lnTo>
                  <a:lnTo>
                    <a:pt x="1271" y="2076"/>
                  </a:lnTo>
                  <a:lnTo>
                    <a:pt x="1466" y="2003"/>
                  </a:lnTo>
                  <a:lnTo>
                    <a:pt x="1637" y="1906"/>
                  </a:lnTo>
                  <a:lnTo>
                    <a:pt x="1784" y="1783"/>
                  </a:lnTo>
                  <a:lnTo>
                    <a:pt x="1930" y="1637"/>
                  </a:lnTo>
                  <a:lnTo>
                    <a:pt x="2028" y="1441"/>
                  </a:lnTo>
                  <a:lnTo>
                    <a:pt x="2077" y="1246"/>
                  </a:lnTo>
                  <a:lnTo>
                    <a:pt x="2101" y="1051"/>
                  </a:lnTo>
                  <a:lnTo>
                    <a:pt x="2077" y="831"/>
                  </a:lnTo>
                  <a:lnTo>
                    <a:pt x="2028" y="636"/>
                  </a:lnTo>
                  <a:lnTo>
                    <a:pt x="1930" y="440"/>
                  </a:lnTo>
                  <a:lnTo>
                    <a:pt x="1784" y="294"/>
                  </a:lnTo>
                  <a:lnTo>
                    <a:pt x="1637" y="171"/>
                  </a:lnTo>
                  <a:lnTo>
                    <a:pt x="1466" y="74"/>
                  </a:lnTo>
                  <a:lnTo>
                    <a:pt x="127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855;p46">
              <a:extLst>
                <a:ext uri="{FF2B5EF4-FFF2-40B4-BE49-F238E27FC236}">
                  <a16:creationId xmlns:a16="http://schemas.microsoft.com/office/drawing/2014/main" id="{D185DF45-3414-428D-B912-4C6FA9FAD588}"/>
                </a:ext>
              </a:extLst>
            </p:cNvPr>
            <p:cNvSpPr/>
            <p:nvPr/>
          </p:nvSpPr>
          <p:spPr>
            <a:xfrm>
              <a:off x="1921475" y="3695200"/>
              <a:ext cx="438400" cy="297975"/>
            </a:xfrm>
            <a:custGeom>
              <a:avLst/>
              <a:gdLst/>
              <a:ahLst/>
              <a:cxnLst/>
              <a:rect l="l" t="t" r="r" b="b"/>
              <a:pathLst>
                <a:path w="17536" h="11919" extrusionOk="0">
                  <a:moveTo>
                    <a:pt x="15729" y="3371"/>
                  </a:moveTo>
                  <a:lnTo>
                    <a:pt x="15826" y="3395"/>
                  </a:lnTo>
                  <a:lnTo>
                    <a:pt x="15899" y="3444"/>
                  </a:lnTo>
                  <a:lnTo>
                    <a:pt x="15948" y="3517"/>
                  </a:lnTo>
                  <a:lnTo>
                    <a:pt x="15973" y="3615"/>
                  </a:lnTo>
                  <a:lnTo>
                    <a:pt x="15948" y="3713"/>
                  </a:lnTo>
                  <a:lnTo>
                    <a:pt x="13994" y="8060"/>
                  </a:lnTo>
                  <a:lnTo>
                    <a:pt x="13946" y="8133"/>
                  </a:lnTo>
                  <a:lnTo>
                    <a:pt x="13897" y="8158"/>
                  </a:lnTo>
                  <a:lnTo>
                    <a:pt x="13848" y="8207"/>
                  </a:lnTo>
                  <a:lnTo>
                    <a:pt x="13775" y="8207"/>
                  </a:lnTo>
                  <a:lnTo>
                    <a:pt x="13677" y="8182"/>
                  </a:lnTo>
                  <a:lnTo>
                    <a:pt x="13604" y="8133"/>
                  </a:lnTo>
                  <a:lnTo>
                    <a:pt x="13555" y="8036"/>
                  </a:lnTo>
                  <a:lnTo>
                    <a:pt x="13530" y="7962"/>
                  </a:lnTo>
                  <a:lnTo>
                    <a:pt x="13555" y="7865"/>
                  </a:lnTo>
                  <a:lnTo>
                    <a:pt x="15509" y="3517"/>
                  </a:lnTo>
                  <a:lnTo>
                    <a:pt x="15558" y="3420"/>
                  </a:lnTo>
                  <a:lnTo>
                    <a:pt x="15631" y="3371"/>
                  </a:lnTo>
                  <a:close/>
                  <a:moveTo>
                    <a:pt x="13628" y="3273"/>
                  </a:moveTo>
                  <a:lnTo>
                    <a:pt x="13726" y="3298"/>
                  </a:lnTo>
                  <a:lnTo>
                    <a:pt x="13824" y="3322"/>
                  </a:lnTo>
                  <a:lnTo>
                    <a:pt x="13872" y="3395"/>
                  </a:lnTo>
                  <a:lnTo>
                    <a:pt x="13897" y="3493"/>
                  </a:lnTo>
                  <a:lnTo>
                    <a:pt x="13897" y="3591"/>
                  </a:lnTo>
                  <a:lnTo>
                    <a:pt x="12602" y="8158"/>
                  </a:lnTo>
                  <a:lnTo>
                    <a:pt x="12578" y="8231"/>
                  </a:lnTo>
                  <a:lnTo>
                    <a:pt x="12505" y="8304"/>
                  </a:lnTo>
                  <a:lnTo>
                    <a:pt x="12456" y="8329"/>
                  </a:lnTo>
                  <a:lnTo>
                    <a:pt x="12358" y="8353"/>
                  </a:lnTo>
                  <a:lnTo>
                    <a:pt x="12309" y="8329"/>
                  </a:lnTo>
                  <a:lnTo>
                    <a:pt x="12212" y="8304"/>
                  </a:lnTo>
                  <a:lnTo>
                    <a:pt x="12163" y="8231"/>
                  </a:lnTo>
                  <a:lnTo>
                    <a:pt x="12138" y="8133"/>
                  </a:lnTo>
                  <a:lnTo>
                    <a:pt x="12138" y="8036"/>
                  </a:lnTo>
                  <a:lnTo>
                    <a:pt x="13433" y="3469"/>
                  </a:lnTo>
                  <a:lnTo>
                    <a:pt x="13482" y="3371"/>
                  </a:lnTo>
                  <a:lnTo>
                    <a:pt x="13530" y="3298"/>
                  </a:lnTo>
                  <a:lnTo>
                    <a:pt x="13628" y="3273"/>
                  </a:lnTo>
                  <a:close/>
                  <a:moveTo>
                    <a:pt x="11625" y="3200"/>
                  </a:moveTo>
                  <a:lnTo>
                    <a:pt x="11723" y="3224"/>
                  </a:lnTo>
                  <a:lnTo>
                    <a:pt x="11796" y="3298"/>
                  </a:lnTo>
                  <a:lnTo>
                    <a:pt x="11821" y="3371"/>
                  </a:lnTo>
                  <a:lnTo>
                    <a:pt x="11845" y="3469"/>
                  </a:lnTo>
                  <a:lnTo>
                    <a:pt x="11210" y="8280"/>
                  </a:lnTo>
                  <a:lnTo>
                    <a:pt x="11186" y="8353"/>
                  </a:lnTo>
                  <a:lnTo>
                    <a:pt x="11137" y="8426"/>
                  </a:lnTo>
                  <a:lnTo>
                    <a:pt x="11064" y="8475"/>
                  </a:lnTo>
                  <a:lnTo>
                    <a:pt x="10966" y="8500"/>
                  </a:lnTo>
                  <a:lnTo>
                    <a:pt x="10942" y="8500"/>
                  </a:lnTo>
                  <a:lnTo>
                    <a:pt x="10844" y="8451"/>
                  </a:lnTo>
                  <a:lnTo>
                    <a:pt x="10771" y="8402"/>
                  </a:lnTo>
                  <a:lnTo>
                    <a:pt x="10722" y="8304"/>
                  </a:lnTo>
                  <a:lnTo>
                    <a:pt x="10722" y="8207"/>
                  </a:lnTo>
                  <a:lnTo>
                    <a:pt x="11357" y="3420"/>
                  </a:lnTo>
                  <a:lnTo>
                    <a:pt x="11381" y="3322"/>
                  </a:lnTo>
                  <a:lnTo>
                    <a:pt x="11454" y="3249"/>
                  </a:lnTo>
                  <a:lnTo>
                    <a:pt x="11528" y="3200"/>
                  </a:lnTo>
                  <a:close/>
                  <a:moveTo>
                    <a:pt x="9525" y="3102"/>
                  </a:moveTo>
                  <a:lnTo>
                    <a:pt x="9623" y="3127"/>
                  </a:lnTo>
                  <a:lnTo>
                    <a:pt x="9696" y="3175"/>
                  </a:lnTo>
                  <a:lnTo>
                    <a:pt x="9745" y="3249"/>
                  </a:lnTo>
                  <a:lnTo>
                    <a:pt x="9769" y="3346"/>
                  </a:lnTo>
                  <a:lnTo>
                    <a:pt x="9818" y="8378"/>
                  </a:lnTo>
                  <a:lnTo>
                    <a:pt x="9794" y="8475"/>
                  </a:lnTo>
                  <a:lnTo>
                    <a:pt x="9745" y="8573"/>
                  </a:lnTo>
                  <a:lnTo>
                    <a:pt x="9672" y="8622"/>
                  </a:lnTo>
                  <a:lnTo>
                    <a:pt x="9574" y="8646"/>
                  </a:lnTo>
                  <a:lnTo>
                    <a:pt x="9476" y="8622"/>
                  </a:lnTo>
                  <a:lnTo>
                    <a:pt x="9403" y="8573"/>
                  </a:lnTo>
                  <a:lnTo>
                    <a:pt x="9354" y="8475"/>
                  </a:lnTo>
                  <a:lnTo>
                    <a:pt x="9330" y="8402"/>
                  </a:lnTo>
                  <a:lnTo>
                    <a:pt x="9281" y="3346"/>
                  </a:lnTo>
                  <a:lnTo>
                    <a:pt x="9305" y="3273"/>
                  </a:lnTo>
                  <a:lnTo>
                    <a:pt x="9354" y="3175"/>
                  </a:lnTo>
                  <a:lnTo>
                    <a:pt x="9427" y="3127"/>
                  </a:lnTo>
                  <a:lnTo>
                    <a:pt x="9525" y="3102"/>
                  </a:lnTo>
                  <a:close/>
                  <a:moveTo>
                    <a:pt x="7522" y="3029"/>
                  </a:moveTo>
                  <a:lnTo>
                    <a:pt x="7620" y="3078"/>
                  </a:lnTo>
                  <a:lnTo>
                    <a:pt x="7669" y="3151"/>
                  </a:lnTo>
                  <a:lnTo>
                    <a:pt x="7693" y="3249"/>
                  </a:lnTo>
                  <a:lnTo>
                    <a:pt x="8402" y="8500"/>
                  </a:lnTo>
                  <a:lnTo>
                    <a:pt x="8402" y="8597"/>
                  </a:lnTo>
                  <a:lnTo>
                    <a:pt x="8353" y="8671"/>
                  </a:lnTo>
                  <a:lnTo>
                    <a:pt x="8279" y="8744"/>
                  </a:lnTo>
                  <a:lnTo>
                    <a:pt x="8206" y="8768"/>
                  </a:lnTo>
                  <a:lnTo>
                    <a:pt x="8084" y="8768"/>
                  </a:lnTo>
                  <a:lnTo>
                    <a:pt x="8011" y="8720"/>
                  </a:lnTo>
                  <a:lnTo>
                    <a:pt x="7962" y="8646"/>
                  </a:lnTo>
                  <a:lnTo>
                    <a:pt x="7913" y="8573"/>
                  </a:lnTo>
                  <a:lnTo>
                    <a:pt x="7229" y="3298"/>
                  </a:lnTo>
                  <a:lnTo>
                    <a:pt x="7229" y="3200"/>
                  </a:lnTo>
                  <a:lnTo>
                    <a:pt x="7278" y="3127"/>
                  </a:lnTo>
                  <a:lnTo>
                    <a:pt x="7327" y="3053"/>
                  </a:lnTo>
                  <a:lnTo>
                    <a:pt x="7425" y="3029"/>
                  </a:lnTo>
                  <a:close/>
                  <a:moveTo>
                    <a:pt x="5446" y="2956"/>
                  </a:moveTo>
                  <a:lnTo>
                    <a:pt x="5520" y="2980"/>
                  </a:lnTo>
                  <a:lnTo>
                    <a:pt x="5593" y="3053"/>
                  </a:lnTo>
                  <a:lnTo>
                    <a:pt x="5642" y="3127"/>
                  </a:lnTo>
                  <a:lnTo>
                    <a:pt x="7009" y="8622"/>
                  </a:lnTo>
                  <a:lnTo>
                    <a:pt x="7009" y="8720"/>
                  </a:lnTo>
                  <a:lnTo>
                    <a:pt x="6985" y="8793"/>
                  </a:lnTo>
                  <a:lnTo>
                    <a:pt x="6912" y="8866"/>
                  </a:lnTo>
                  <a:lnTo>
                    <a:pt x="6814" y="8915"/>
                  </a:lnTo>
                  <a:lnTo>
                    <a:pt x="6692" y="8915"/>
                  </a:lnTo>
                  <a:lnTo>
                    <a:pt x="6619" y="8866"/>
                  </a:lnTo>
                  <a:lnTo>
                    <a:pt x="6570" y="8817"/>
                  </a:lnTo>
                  <a:lnTo>
                    <a:pt x="6521" y="8744"/>
                  </a:lnTo>
                  <a:lnTo>
                    <a:pt x="5153" y="3249"/>
                  </a:lnTo>
                  <a:lnTo>
                    <a:pt x="5153" y="3151"/>
                  </a:lnTo>
                  <a:lnTo>
                    <a:pt x="5178" y="3053"/>
                  </a:lnTo>
                  <a:lnTo>
                    <a:pt x="5251" y="3005"/>
                  </a:lnTo>
                  <a:lnTo>
                    <a:pt x="5349" y="2956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73" y="196"/>
                  </a:lnTo>
                  <a:lnTo>
                    <a:pt x="25" y="294"/>
                  </a:lnTo>
                  <a:lnTo>
                    <a:pt x="0" y="367"/>
                  </a:lnTo>
                  <a:lnTo>
                    <a:pt x="0" y="489"/>
                  </a:lnTo>
                  <a:lnTo>
                    <a:pt x="0" y="587"/>
                  </a:lnTo>
                  <a:lnTo>
                    <a:pt x="25" y="660"/>
                  </a:lnTo>
                  <a:lnTo>
                    <a:pt x="73" y="758"/>
                  </a:lnTo>
                  <a:lnTo>
                    <a:pt x="147" y="831"/>
                  </a:lnTo>
                  <a:lnTo>
                    <a:pt x="220" y="880"/>
                  </a:lnTo>
                  <a:lnTo>
                    <a:pt x="293" y="929"/>
                  </a:lnTo>
                  <a:lnTo>
                    <a:pt x="391" y="953"/>
                  </a:lnTo>
                  <a:lnTo>
                    <a:pt x="489" y="977"/>
                  </a:lnTo>
                  <a:lnTo>
                    <a:pt x="3346" y="977"/>
                  </a:lnTo>
                  <a:lnTo>
                    <a:pt x="5300" y="9281"/>
                  </a:lnTo>
                  <a:lnTo>
                    <a:pt x="4518" y="11235"/>
                  </a:lnTo>
                  <a:lnTo>
                    <a:pt x="4494" y="11357"/>
                  </a:lnTo>
                  <a:lnTo>
                    <a:pt x="4494" y="11479"/>
                  </a:lnTo>
                  <a:lnTo>
                    <a:pt x="4518" y="11577"/>
                  </a:lnTo>
                  <a:lnTo>
                    <a:pt x="4567" y="11699"/>
                  </a:lnTo>
                  <a:lnTo>
                    <a:pt x="4592" y="11724"/>
                  </a:lnTo>
                  <a:lnTo>
                    <a:pt x="4811" y="11577"/>
                  </a:lnTo>
                  <a:lnTo>
                    <a:pt x="5031" y="11479"/>
                  </a:lnTo>
                  <a:lnTo>
                    <a:pt x="5275" y="11406"/>
                  </a:lnTo>
                  <a:lnTo>
                    <a:pt x="5715" y="11406"/>
                  </a:lnTo>
                  <a:lnTo>
                    <a:pt x="5886" y="11430"/>
                  </a:lnTo>
                  <a:lnTo>
                    <a:pt x="6033" y="11479"/>
                  </a:lnTo>
                  <a:lnTo>
                    <a:pt x="6179" y="11528"/>
                  </a:lnTo>
                  <a:lnTo>
                    <a:pt x="6326" y="11601"/>
                  </a:lnTo>
                  <a:lnTo>
                    <a:pt x="6448" y="11699"/>
                  </a:lnTo>
                  <a:lnTo>
                    <a:pt x="6570" y="11797"/>
                  </a:lnTo>
                  <a:lnTo>
                    <a:pt x="6692" y="11919"/>
                  </a:lnTo>
                  <a:lnTo>
                    <a:pt x="12920" y="11919"/>
                  </a:lnTo>
                  <a:lnTo>
                    <a:pt x="13042" y="11797"/>
                  </a:lnTo>
                  <a:lnTo>
                    <a:pt x="13164" y="11699"/>
                  </a:lnTo>
                  <a:lnTo>
                    <a:pt x="13286" y="11601"/>
                  </a:lnTo>
                  <a:lnTo>
                    <a:pt x="13433" y="11528"/>
                  </a:lnTo>
                  <a:lnTo>
                    <a:pt x="13579" y="11479"/>
                  </a:lnTo>
                  <a:lnTo>
                    <a:pt x="13726" y="11430"/>
                  </a:lnTo>
                  <a:lnTo>
                    <a:pt x="13897" y="11406"/>
                  </a:lnTo>
                  <a:lnTo>
                    <a:pt x="14312" y="11406"/>
                  </a:lnTo>
                  <a:lnTo>
                    <a:pt x="14556" y="11479"/>
                  </a:lnTo>
                  <a:lnTo>
                    <a:pt x="14776" y="11553"/>
                  </a:lnTo>
                  <a:lnTo>
                    <a:pt x="14971" y="11699"/>
                  </a:lnTo>
                  <a:lnTo>
                    <a:pt x="15020" y="11553"/>
                  </a:lnTo>
                  <a:lnTo>
                    <a:pt x="15045" y="11430"/>
                  </a:lnTo>
                  <a:lnTo>
                    <a:pt x="15045" y="11308"/>
                  </a:lnTo>
                  <a:lnTo>
                    <a:pt x="15020" y="11235"/>
                  </a:lnTo>
                  <a:lnTo>
                    <a:pt x="14971" y="11137"/>
                  </a:lnTo>
                  <a:lnTo>
                    <a:pt x="14898" y="11064"/>
                  </a:lnTo>
                  <a:lnTo>
                    <a:pt x="14825" y="11015"/>
                  </a:lnTo>
                  <a:lnTo>
                    <a:pt x="14752" y="10966"/>
                  </a:lnTo>
                  <a:lnTo>
                    <a:pt x="14654" y="10942"/>
                  </a:lnTo>
                  <a:lnTo>
                    <a:pt x="5691" y="10942"/>
                  </a:lnTo>
                  <a:lnTo>
                    <a:pt x="6106" y="9916"/>
                  </a:lnTo>
                  <a:lnTo>
                    <a:pt x="6252" y="9941"/>
                  </a:lnTo>
                  <a:lnTo>
                    <a:pt x="6423" y="9941"/>
                  </a:lnTo>
                  <a:lnTo>
                    <a:pt x="13848" y="9257"/>
                  </a:lnTo>
                  <a:lnTo>
                    <a:pt x="14019" y="9232"/>
                  </a:lnTo>
                  <a:lnTo>
                    <a:pt x="14190" y="9159"/>
                  </a:lnTo>
                  <a:lnTo>
                    <a:pt x="14336" y="9086"/>
                  </a:lnTo>
                  <a:lnTo>
                    <a:pt x="14507" y="8988"/>
                  </a:lnTo>
                  <a:lnTo>
                    <a:pt x="14654" y="8890"/>
                  </a:lnTo>
                  <a:lnTo>
                    <a:pt x="14776" y="8768"/>
                  </a:lnTo>
                  <a:lnTo>
                    <a:pt x="14874" y="8622"/>
                  </a:lnTo>
                  <a:lnTo>
                    <a:pt x="14971" y="8475"/>
                  </a:lnTo>
                  <a:lnTo>
                    <a:pt x="17463" y="3151"/>
                  </a:lnTo>
                  <a:lnTo>
                    <a:pt x="17511" y="3005"/>
                  </a:lnTo>
                  <a:lnTo>
                    <a:pt x="17536" y="2882"/>
                  </a:lnTo>
                  <a:lnTo>
                    <a:pt x="17511" y="2760"/>
                  </a:lnTo>
                  <a:lnTo>
                    <a:pt x="17487" y="2638"/>
                  </a:lnTo>
                  <a:lnTo>
                    <a:pt x="17414" y="2565"/>
                  </a:lnTo>
                  <a:lnTo>
                    <a:pt x="17292" y="2492"/>
                  </a:lnTo>
                  <a:lnTo>
                    <a:pt x="17169" y="2443"/>
                  </a:lnTo>
                  <a:lnTo>
                    <a:pt x="17023" y="2418"/>
                  </a:lnTo>
                  <a:lnTo>
                    <a:pt x="4592" y="2003"/>
                  </a:lnTo>
                  <a:lnTo>
                    <a:pt x="4225" y="367"/>
                  </a:lnTo>
                  <a:lnTo>
                    <a:pt x="4152" y="220"/>
                  </a:lnTo>
                  <a:lnTo>
                    <a:pt x="4054" y="98"/>
                  </a:lnTo>
                  <a:lnTo>
                    <a:pt x="3908" y="25"/>
                  </a:lnTo>
                  <a:lnTo>
                    <a:pt x="373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Google Shape;813;p46">
            <a:extLst>
              <a:ext uri="{FF2B5EF4-FFF2-40B4-BE49-F238E27FC236}">
                <a16:creationId xmlns:a16="http://schemas.microsoft.com/office/drawing/2014/main" id="{054A540B-A6CB-4101-ACDE-377BEED592E9}"/>
              </a:ext>
            </a:extLst>
          </p:cNvPr>
          <p:cNvSpPr/>
          <p:nvPr/>
        </p:nvSpPr>
        <p:spPr>
          <a:xfrm>
            <a:off x="3956264" y="2161501"/>
            <a:ext cx="578982" cy="610411"/>
          </a:xfrm>
          <a:custGeom>
            <a:avLst/>
            <a:gdLst/>
            <a:ahLst/>
            <a:cxnLst/>
            <a:rect l="l" t="t" r="r" b="b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" name="Google Shape;892;p46">
            <a:extLst>
              <a:ext uri="{FF2B5EF4-FFF2-40B4-BE49-F238E27FC236}">
                <a16:creationId xmlns:a16="http://schemas.microsoft.com/office/drawing/2014/main" id="{5D572E81-3BD0-4566-AFA7-FD4ED11EF26E}"/>
              </a:ext>
            </a:extLst>
          </p:cNvPr>
          <p:cNvGrpSpPr/>
          <p:nvPr/>
        </p:nvGrpSpPr>
        <p:grpSpPr>
          <a:xfrm>
            <a:off x="3988783" y="3257666"/>
            <a:ext cx="477191" cy="621986"/>
            <a:chOff x="2624850" y="4296000"/>
            <a:chExt cx="380400" cy="495825"/>
          </a:xfrm>
          <a:solidFill>
            <a:schemeClr val="accent2"/>
          </a:solidFill>
        </p:grpSpPr>
        <p:sp>
          <p:nvSpPr>
            <p:cNvPr id="22" name="Google Shape;893;p46">
              <a:extLst>
                <a:ext uri="{FF2B5EF4-FFF2-40B4-BE49-F238E27FC236}">
                  <a16:creationId xmlns:a16="http://schemas.microsoft.com/office/drawing/2014/main" id="{89F99798-AB28-430E-99AC-DB80B30CE702}"/>
                </a:ext>
              </a:extLst>
            </p:cNvPr>
            <p:cNvSpPr/>
            <p:nvPr/>
          </p:nvSpPr>
          <p:spPr>
            <a:xfrm>
              <a:off x="2845875" y="4296000"/>
              <a:ext cx="126425" cy="125800"/>
            </a:xfrm>
            <a:custGeom>
              <a:avLst/>
              <a:gdLst/>
              <a:ahLst/>
              <a:cxnLst/>
              <a:rect l="l" t="t" r="r" b="b"/>
              <a:pathLst>
                <a:path w="5057" h="5032" extrusionOk="0">
                  <a:moveTo>
                    <a:pt x="4812" y="1"/>
                  </a:moveTo>
                  <a:lnTo>
                    <a:pt x="4372" y="74"/>
                  </a:lnTo>
                  <a:lnTo>
                    <a:pt x="3762" y="196"/>
                  </a:lnTo>
                  <a:lnTo>
                    <a:pt x="3053" y="392"/>
                  </a:lnTo>
                  <a:lnTo>
                    <a:pt x="2321" y="636"/>
                  </a:lnTo>
                  <a:lnTo>
                    <a:pt x="1612" y="929"/>
                  </a:lnTo>
                  <a:lnTo>
                    <a:pt x="1295" y="1075"/>
                  </a:lnTo>
                  <a:lnTo>
                    <a:pt x="1026" y="1222"/>
                  </a:lnTo>
                  <a:lnTo>
                    <a:pt x="782" y="1368"/>
                  </a:lnTo>
                  <a:lnTo>
                    <a:pt x="611" y="1515"/>
                  </a:lnTo>
                  <a:lnTo>
                    <a:pt x="489" y="1662"/>
                  </a:lnTo>
                  <a:lnTo>
                    <a:pt x="367" y="1808"/>
                  </a:lnTo>
                  <a:lnTo>
                    <a:pt x="269" y="1979"/>
                  </a:lnTo>
                  <a:lnTo>
                    <a:pt x="172" y="2150"/>
                  </a:lnTo>
                  <a:lnTo>
                    <a:pt x="123" y="2321"/>
                  </a:lnTo>
                  <a:lnTo>
                    <a:pt x="74" y="2492"/>
                  </a:lnTo>
                  <a:lnTo>
                    <a:pt x="25" y="2687"/>
                  </a:lnTo>
                  <a:lnTo>
                    <a:pt x="1" y="2858"/>
                  </a:lnTo>
                  <a:lnTo>
                    <a:pt x="1" y="3054"/>
                  </a:lnTo>
                  <a:lnTo>
                    <a:pt x="25" y="3225"/>
                  </a:lnTo>
                  <a:lnTo>
                    <a:pt x="49" y="3420"/>
                  </a:lnTo>
                  <a:lnTo>
                    <a:pt x="98" y="3591"/>
                  </a:lnTo>
                  <a:lnTo>
                    <a:pt x="172" y="3762"/>
                  </a:lnTo>
                  <a:lnTo>
                    <a:pt x="245" y="3933"/>
                  </a:lnTo>
                  <a:lnTo>
                    <a:pt x="342" y="4104"/>
                  </a:lnTo>
                  <a:lnTo>
                    <a:pt x="440" y="4250"/>
                  </a:lnTo>
                  <a:lnTo>
                    <a:pt x="2638" y="2052"/>
                  </a:lnTo>
                  <a:lnTo>
                    <a:pt x="2736" y="2003"/>
                  </a:lnTo>
                  <a:lnTo>
                    <a:pt x="2809" y="1979"/>
                  </a:lnTo>
                  <a:lnTo>
                    <a:pt x="2907" y="2003"/>
                  </a:lnTo>
                  <a:lnTo>
                    <a:pt x="2980" y="2052"/>
                  </a:lnTo>
                  <a:lnTo>
                    <a:pt x="3029" y="2126"/>
                  </a:lnTo>
                  <a:lnTo>
                    <a:pt x="3053" y="2223"/>
                  </a:lnTo>
                  <a:lnTo>
                    <a:pt x="3029" y="2321"/>
                  </a:lnTo>
                  <a:lnTo>
                    <a:pt x="2980" y="2394"/>
                  </a:lnTo>
                  <a:lnTo>
                    <a:pt x="782" y="4592"/>
                  </a:lnTo>
                  <a:lnTo>
                    <a:pt x="953" y="4690"/>
                  </a:lnTo>
                  <a:lnTo>
                    <a:pt x="1100" y="4788"/>
                  </a:lnTo>
                  <a:lnTo>
                    <a:pt x="1271" y="4885"/>
                  </a:lnTo>
                  <a:lnTo>
                    <a:pt x="1466" y="4934"/>
                  </a:lnTo>
                  <a:lnTo>
                    <a:pt x="1637" y="4983"/>
                  </a:lnTo>
                  <a:lnTo>
                    <a:pt x="1808" y="5008"/>
                  </a:lnTo>
                  <a:lnTo>
                    <a:pt x="2003" y="5032"/>
                  </a:lnTo>
                  <a:lnTo>
                    <a:pt x="2174" y="5032"/>
                  </a:lnTo>
                  <a:lnTo>
                    <a:pt x="2370" y="5008"/>
                  </a:lnTo>
                  <a:lnTo>
                    <a:pt x="2541" y="4983"/>
                  </a:lnTo>
                  <a:lnTo>
                    <a:pt x="2712" y="4934"/>
                  </a:lnTo>
                  <a:lnTo>
                    <a:pt x="2907" y="4861"/>
                  </a:lnTo>
                  <a:lnTo>
                    <a:pt x="3053" y="4788"/>
                  </a:lnTo>
                  <a:lnTo>
                    <a:pt x="3224" y="4690"/>
                  </a:lnTo>
                  <a:lnTo>
                    <a:pt x="3371" y="4568"/>
                  </a:lnTo>
                  <a:lnTo>
                    <a:pt x="3517" y="4421"/>
                  </a:lnTo>
                  <a:lnTo>
                    <a:pt x="3664" y="4250"/>
                  </a:lnTo>
                  <a:lnTo>
                    <a:pt x="3835" y="4006"/>
                  </a:lnTo>
                  <a:lnTo>
                    <a:pt x="3981" y="3738"/>
                  </a:lnTo>
                  <a:lnTo>
                    <a:pt x="4128" y="3420"/>
                  </a:lnTo>
                  <a:lnTo>
                    <a:pt x="4397" y="2736"/>
                  </a:lnTo>
                  <a:lnTo>
                    <a:pt x="4641" y="1979"/>
                  </a:lnTo>
                  <a:lnTo>
                    <a:pt x="4836" y="1271"/>
                  </a:lnTo>
                  <a:lnTo>
                    <a:pt x="4983" y="660"/>
                  </a:lnTo>
                  <a:lnTo>
                    <a:pt x="5032" y="221"/>
                  </a:lnTo>
                  <a:lnTo>
                    <a:pt x="5056" y="98"/>
                  </a:lnTo>
                  <a:lnTo>
                    <a:pt x="5032" y="25"/>
                  </a:lnTo>
                  <a:lnTo>
                    <a:pt x="495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894;p46">
              <a:extLst>
                <a:ext uri="{FF2B5EF4-FFF2-40B4-BE49-F238E27FC236}">
                  <a16:creationId xmlns:a16="http://schemas.microsoft.com/office/drawing/2014/main" id="{C4DB7F07-99D6-4E58-88BB-731186193A9A}"/>
                </a:ext>
              </a:extLst>
            </p:cNvPr>
            <p:cNvSpPr/>
            <p:nvPr/>
          </p:nvSpPr>
          <p:spPr>
            <a:xfrm>
              <a:off x="2635850" y="4316150"/>
              <a:ext cx="369400" cy="475675"/>
            </a:xfrm>
            <a:custGeom>
              <a:avLst/>
              <a:gdLst/>
              <a:ahLst/>
              <a:cxnLst/>
              <a:rect l="l" t="t" r="r" b="b"/>
              <a:pathLst>
                <a:path w="14776" h="19027" extrusionOk="0">
                  <a:moveTo>
                    <a:pt x="7400" y="1"/>
                  </a:moveTo>
                  <a:lnTo>
                    <a:pt x="7254" y="25"/>
                  </a:lnTo>
                  <a:lnTo>
                    <a:pt x="7132" y="50"/>
                  </a:lnTo>
                  <a:lnTo>
                    <a:pt x="7034" y="123"/>
                  </a:lnTo>
                  <a:lnTo>
                    <a:pt x="6936" y="196"/>
                  </a:lnTo>
                  <a:lnTo>
                    <a:pt x="6863" y="294"/>
                  </a:lnTo>
                  <a:lnTo>
                    <a:pt x="6790" y="392"/>
                  </a:lnTo>
                  <a:lnTo>
                    <a:pt x="6765" y="514"/>
                  </a:lnTo>
                  <a:lnTo>
                    <a:pt x="6741" y="636"/>
                  </a:lnTo>
                  <a:lnTo>
                    <a:pt x="6741" y="4226"/>
                  </a:lnTo>
                  <a:lnTo>
                    <a:pt x="6887" y="4592"/>
                  </a:lnTo>
                  <a:lnTo>
                    <a:pt x="7009" y="4959"/>
                  </a:lnTo>
                  <a:lnTo>
                    <a:pt x="7058" y="5325"/>
                  </a:lnTo>
                  <a:lnTo>
                    <a:pt x="7083" y="5716"/>
                  </a:lnTo>
                  <a:lnTo>
                    <a:pt x="7058" y="6107"/>
                  </a:lnTo>
                  <a:lnTo>
                    <a:pt x="7009" y="6473"/>
                  </a:lnTo>
                  <a:lnTo>
                    <a:pt x="6887" y="6864"/>
                  </a:lnTo>
                  <a:lnTo>
                    <a:pt x="6741" y="7230"/>
                  </a:lnTo>
                  <a:lnTo>
                    <a:pt x="6741" y="13629"/>
                  </a:lnTo>
                  <a:lnTo>
                    <a:pt x="6203" y="13678"/>
                  </a:lnTo>
                  <a:lnTo>
                    <a:pt x="5666" y="13775"/>
                  </a:lnTo>
                  <a:lnTo>
                    <a:pt x="5153" y="13897"/>
                  </a:lnTo>
                  <a:lnTo>
                    <a:pt x="4640" y="14044"/>
                  </a:lnTo>
                  <a:lnTo>
                    <a:pt x="4152" y="14239"/>
                  </a:lnTo>
                  <a:lnTo>
                    <a:pt x="3688" y="14459"/>
                  </a:lnTo>
                  <a:lnTo>
                    <a:pt x="3224" y="14703"/>
                  </a:lnTo>
                  <a:lnTo>
                    <a:pt x="2784" y="14972"/>
                  </a:lnTo>
                  <a:lnTo>
                    <a:pt x="2369" y="15265"/>
                  </a:lnTo>
                  <a:lnTo>
                    <a:pt x="1954" y="15583"/>
                  </a:lnTo>
                  <a:lnTo>
                    <a:pt x="1588" y="15925"/>
                  </a:lnTo>
                  <a:lnTo>
                    <a:pt x="1221" y="16291"/>
                  </a:lnTo>
                  <a:lnTo>
                    <a:pt x="879" y="16682"/>
                  </a:lnTo>
                  <a:lnTo>
                    <a:pt x="562" y="17097"/>
                  </a:lnTo>
                  <a:lnTo>
                    <a:pt x="269" y="17512"/>
                  </a:lnTo>
                  <a:lnTo>
                    <a:pt x="0" y="17952"/>
                  </a:lnTo>
                  <a:lnTo>
                    <a:pt x="293" y="18074"/>
                  </a:lnTo>
                  <a:lnTo>
                    <a:pt x="611" y="18196"/>
                  </a:lnTo>
                  <a:lnTo>
                    <a:pt x="1319" y="18391"/>
                  </a:lnTo>
                  <a:lnTo>
                    <a:pt x="2125" y="18587"/>
                  </a:lnTo>
                  <a:lnTo>
                    <a:pt x="3053" y="18733"/>
                  </a:lnTo>
                  <a:lnTo>
                    <a:pt x="4030" y="18855"/>
                  </a:lnTo>
                  <a:lnTo>
                    <a:pt x="5104" y="18953"/>
                  </a:lnTo>
                  <a:lnTo>
                    <a:pt x="6228" y="19002"/>
                  </a:lnTo>
                  <a:lnTo>
                    <a:pt x="7376" y="19026"/>
                  </a:lnTo>
                  <a:lnTo>
                    <a:pt x="8548" y="19002"/>
                  </a:lnTo>
                  <a:lnTo>
                    <a:pt x="9672" y="18953"/>
                  </a:lnTo>
                  <a:lnTo>
                    <a:pt x="10746" y="18855"/>
                  </a:lnTo>
                  <a:lnTo>
                    <a:pt x="11723" y="18733"/>
                  </a:lnTo>
                  <a:lnTo>
                    <a:pt x="12651" y="18587"/>
                  </a:lnTo>
                  <a:lnTo>
                    <a:pt x="13457" y="18391"/>
                  </a:lnTo>
                  <a:lnTo>
                    <a:pt x="14165" y="18196"/>
                  </a:lnTo>
                  <a:lnTo>
                    <a:pt x="14483" y="18074"/>
                  </a:lnTo>
                  <a:lnTo>
                    <a:pt x="14776" y="17952"/>
                  </a:lnTo>
                  <a:lnTo>
                    <a:pt x="14507" y="17512"/>
                  </a:lnTo>
                  <a:lnTo>
                    <a:pt x="14214" y="17097"/>
                  </a:lnTo>
                  <a:lnTo>
                    <a:pt x="13897" y="16682"/>
                  </a:lnTo>
                  <a:lnTo>
                    <a:pt x="13555" y="16291"/>
                  </a:lnTo>
                  <a:lnTo>
                    <a:pt x="13188" y="15925"/>
                  </a:lnTo>
                  <a:lnTo>
                    <a:pt x="12822" y="15583"/>
                  </a:lnTo>
                  <a:lnTo>
                    <a:pt x="12407" y="15265"/>
                  </a:lnTo>
                  <a:lnTo>
                    <a:pt x="11992" y="14972"/>
                  </a:lnTo>
                  <a:lnTo>
                    <a:pt x="11552" y="14703"/>
                  </a:lnTo>
                  <a:lnTo>
                    <a:pt x="11088" y="14459"/>
                  </a:lnTo>
                  <a:lnTo>
                    <a:pt x="10624" y="14239"/>
                  </a:lnTo>
                  <a:lnTo>
                    <a:pt x="10136" y="14044"/>
                  </a:lnTo>
                  <a:lnTo>
                    <a:pt x="9623" y="13897"/>
                  </a:lnTo>
                  <a:lnTo>
                    <a:pt x="9110" y="13775"/>
                  </a:lnTo>
                  <a:lnTo>
                    <a:pt x="8573" y="13678"/>
                  </a:lnTo>
                  <a:lnTo>
                    <a:pt x="8035" y="13629"/>
                  </a:lnTo>
                  <a:lnTo>
                    <a:pt x="8035" y="3347"/>
                  </a:lnTo>
                  <a:lnTo>
                    <a:pt x="7913" y="3054"/>
                  </a:lnTo>
                  <a:lnTo>
                    <a:pt x="7840" y="2761"/>
                  </a:lnTo>
                  <a:lnTo>
                    <a:pt x="7791" y="2467"/>
                  </a:lnTo>
                  <a:lnTo>
                    <a:pt x="7767" y="2174"/>
                  </a:lnTo>
                  <a:lnTo>
                    <a:pt x="7791" y="1857"/>
                  </a:lnTo>
                  <a:lnTo>
                    <a:pt x="7840" y="1564"/>
                  </a:lnTo>
                  <a:lnTo>
                    <a:pt x="7913" y="1271"/>
                  </a:lnTo>
                  <a:lnTo>
                    <a:pt x="8035" y="978"/>
                  </a:lnTo>
                  <a:lnTo>
                    <a:pt x="8035" y="636"/>
                  </a:lnTo>
                  <a:lnTo>
                    <a:pt x="8011" y="514"/>
                  </a:lnTo>
                  <a:lnTo>
                    <a:pt x="7986" y="392"/>
                  </a:lnTo>
                  <a:lnTo>
                    <a:pt x="7913" y="294"/>
                  </a:lnTo>
                  <a:lnTo>
                    <a:pt x="7840" y="196"/>
                  </a:lnTo>
                  <a:lnTo>
                    <a:pt x="7742" y="123"/>
                  </a:lnTo>
                  <a:lnTo>
                    <a:pt x="7644" y="50"/>
                  </a:lnTo>
                  <a:lnTo>
                    <a:pt x="7522" y="25"/>
                  </a:lnTo>
                  <a:lnTo>
                    <a:pt x="740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895;p46">
              <a:extLst>
                <a:ext uri="{FF2B5EF4-FFF2-40B4-BE49-F238E27FC236}">
                  <a16:creationId xmlns:a16="http://schemas.microsoft.com/office/drawing/2014/main" id="{662E5B0B-E91A-4427-BFB8-1805A2B89054}"/>
                </a:ext>
              </a:extLst>
            </p:cNvPr>
            <p:cNvSpPr/>
            <p:nvPr/>
          </p:nvSpPr>
          <p:spPr>
            <a:xfrm>
              <a:off x="2624850" y="4357675"/>
              <a:ext cx="171600" cy="171600"/>
            </a:xfrm>
            <a:custGeom>
              <a:avLst/>
              <a:gdLst/>
              <a:ahLst/>
              <a:cxnLst/>
              <a:rect l="l" t="t" r="r" b="b"/>
              <a:pathLst>
                <a:path w="6864" h="6864" extrusionOk="0">
                  <a:moveTo>
                    <a:pt x="74" y="1"/>
                  </a:moveTo>
                  <a:lnTo>
                    <a:pt x="25" y="25"/>
                  </a:lnTo>
                  <a:lnTo>
                    <a:pt x="0" y="74"/>
                  </a:lnTo>
                  <a:lnTo>
                    <a:pt x="0" y="123"/>
                  </a:lnTo>
                  <a:lnTo>
                    <a:pt x="0" y="318"/>
                  </a:lnTo>
                  <a:lnTo>
                    <a:pt x="25" y="587"/>
                  </a:lnTo>
                  <a:lnTo>
                    <a:pt x="74" y="929"/>
                  </a:lnTo>
                  <a:lnTo>
                    <a:pt x="269" y="1759"/>
                  </a:lnTo>
                  <a:lnTo>
                    <a:pt x="538" y="2736"/>
                  </a:lnTo>
                  <a:lnTo>
                    <a:pt x="880" y="3737"/>
                  </a:lnTo>
                  <a:lnTo>
                    <a:pt x="1051" y="4226"/>
                  </a:lnTo>
                  <a:lnTo>
                    <a:pt x="1246" y="4690"/>
                  </a:lnTo>
                  <a:lnTo>
                    <a:pt x="1441" y="5105"/>
                  </a:lnTo>
                  <a:lnTo>
                    <a:pt x="1661" y="5496"/>
                  </a:lnTo>
                  <a:lnTo>
                    <a:pt x="1857" y="5813"/>
                  </a:lnTo>
                  <a:lnTo>
                    <a:pt x="2076" y="6057"/>
                  </a:lnTo>
                  <a:lnTo>
                    <a:pt x="2272" y="6228"/>
                  </a:lnTo>
                  <a:lnTo>
                    <a:pt x="2492" y="6399"/>
                  </a:lnTo>
                  <a:lnTo>
                    <a:pt x="2711" y="6521"/>
                  </a:lnTo>
                  <a:lnTo>
                    <a:pt x="2956" y="6644"/>
                  </a:lnTo>
                  <a:lnTo>
                    <a:pt x="3200" y="6741"/>
                  </a:lnTo>
                  <a:lnTo>
                    <a:pt x="3444" y="6815"/>
                  </a:lnTo>
                  <a:lnTo>
                    <a:pt x="3688" y="6863"/>
                  </a:lnTo>
                  <a:lnTo>
                    <a:pt x="4201" y="6863"/>
                  </a:lnTo>
                  <a:lnTo>
                    <a:pt x="4445" y="6839"/>
                  </a:lnTo>
                  <a:lnTo>
                    <a:pt x="4690" y="6815"/>
                  </a:lnTo>
                  <a:lnTo>
                    <a:pt x="4958" y="6741"/>
                  </a:lnTo>
                  <a:lnTo>
                    <a:pt x="5178" y="6644"/>
                  </a:lnTo>
                  <a:lnTo>
                    <a:pt x="5422" y="6521"/>
                  </a:lnTo>
                  <a:lnTo>
                    <a:pt x="5642" y="6399"/>
                  </a:lnTo>
                  <a:lnTo>
                    <a:pt x="5862" y="6228"/>
                  </a:lnTo>
                  <a:lnTo>
                    <a:pt x="2198" y="2565"/>
                  </a:lnTo>
                  <a:lnTo>
                    <a:pt x="2150" y="2492"/>
                  </a:lnTo>
                  <a:lnTo>
                    <a:pt x="2125" y="2394"/>
                  </a:lnTo>
                  <a:lnTo>
                    <a:pt x="2150" y="2296"/>
                  </a:lnTo>
                  <a:lnTo>
                    <a:pt x="2198" y="2199"/>
                  </a:lnTo>
                  <a:lnTo>
                    <a:pt x="2296" y="2150"/>
                  </a:lnTo>
                  <a:lnTo>
                    <a:pt x="2394" y="2125"/>
                  </a:lnTo>
                  <a:lnTo>
                    <a:pt x="2492" y="2150"/>
                  </a:lnTo>
                  <a:lnTo>
                    <a:pt x="2565" y="2199"/>
                  </a:lnTo>
                  <a:lnTo>
                    <a:pt x="6228" y="5862"/>
                  </a:lnTo>
                  <a:lnTo>
                    <a:pt x="6375" y="5642"/>
                  </a:lnTo>
                  <a:lnTo>
                    <a:pt x="6521" y="5422"/>
                  </a:lnTo>
                  <a:lnTo>
                    <a:pt x="6643" y="5203"/>
                  </a:lnTo>
                  <a:lnTo>
                    <a:pt x="6741" y="4958"/>
                  </a:lnTo>
                  <a:lnTo>
                    <a:pt x="6814" y="4714"/>
                  </a:lnTo>
                  <a:lnTo>
                    <a:pt x="6839" y="4446"/>
                  </a:lnTo>
                  <a:lnTo>
                    <a:pt x="6863" y="4201"/>
                  </a:lnTo>
                  <a:lnTo>
                    <a:pt x="6863" y="3933"/>
                  </a:lnTo>
                  <a:lnTo>
                    <a:pt x="6839" y="3688"/>
                  </a:lnTo>
                  <a:lnTo>
                    <a:pt x="6814" y="3444"/>
                  </a:lnTo>
                  <a:lnTo>
                    <a:pt x="6741" y="3200"/>
                  </a:lnTo>
                  <a:lnTo>
                    <a:pt x="6643" y="2956"/>
                  </a:lnTo>
                  <a:lnTo>
                    <a:pt x="6521" y="2711"/>
                  </a:lnTo>
                  <a:lnTo>
                    <a:pt x="6399" y="2492"/>
                  </a:lnTo>
                  <a:lnTo>
                    <a:pt x="6228" y="2272"/>
                  </a:lnTo>
                  <a:lnTo>
                    <a:pt x="6057" y="2076"/>
                  </a:lnTo>
                  <a:lnTo>
                    <a:pt x="5813" y="1857"/>
                  </a:lnTo>
                  <a:lnTo>
                    <a:pt x="5496" y="1661"/>
                  </a:lnTo>
                  <a:lnTo>
                    <a:pt x="5105" y="1466"/>
                  </a:lnTo>
                  <a:lnTo>
                    <a:pt x="4690" y="1246"/>
                  </a:lnTo>
                  <a:lnTo>
                    <a:pt x="4226" y="1051"/>
                  </a:lnTo>
                  <a:lnTo>
                    <a:pt x="3737" y="880"/>
                  </a:lnTo>
                  <a:lnTo>
                    <a:pt x="2736" y="538"/>
                  </a:lnTo>
                  <a:lnTo>
                    <a:pt x="1759" y="269"/>
                  </a:lnTo>
                  <a:lnTo>
                    <a:pt x="928" y="74"/>
                  </a:lnTo>
                  <a:lnTo>
                    <a:pt x="587" y="25"/>
                  </a:lnTo>
                  <a:lnTo>
                    <a:pt x="31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5" name="Google Shape;923;p46">
            <a:extLst>
              <a:ext uri="{FF2B5EF4-FFF2-40B4-BE49-F238E27FC236}">
                <a16:creationId xmlns:a16="http://schemas.microsoft.com/office/drawing/2014/main" id="{499F063A-98E7-4650-91CB-41ECCF18762A}"/>
              </a:ext>
            </a:extLst>
          </p:cNvPr>
          <p:cNvGrpSpPr/>
          <p:nvPr/>
        </p:nvGrpSpPr>
        <p:grpSpPr>
          <a:xfrm>
            <a:off x="4863847" y="3257666"/>
            <a:ext cx="717588" cy="589822"/>
            <a:chOff x="3238475" y="5012225"/>
            <a:chExt cx="500700" cy="411550"/>
          </a:xfrm>
          <a:solidFill>
            <a:srgbClr val="FFCC66"/>
          </a:solidFill>
        </p:grpSpPr>
        <p:sp>
          <p:nvSpPr>
            <p:cNvPr id="26" name="Google Shape;924;p46">
              <a:extLst>
                <a:ext uri="{FF2B5EF4-FFF2-40B4-BE49-F238E27FC236}">
                  <a16:creationId xmlns:a16="http://schemas.microsoft.com/office/drawing/2014/main" id="{50D34F9B-BADB-4537-9518-527D140556E0}"/>
                </a:ext>
              </a:extLst>
            </p:cNvPr>
            <p:cNvSpPr/>
            <p:nvPr/>
          </p:nvSpPr>
          <p:spPr>
            <a:xfrm>
              <a:off x="3238475" y="5315050"/>
              <a:ext cx="500700" cy="108725"/>
            </a:xfrm>
            <a:custGeom>
              <a:avLst/>
              <a:gdLst/>
              <a:ahLst/>
              <a:cxnLst/>
              <a:rect l="l" t="t" r="r" b="b"/>
              <a:pathLst>
                <a:path w="20028" h="4349" extrusionOk="0">
                  <a:moveTo>
                    <a:pt x="17683" y="856"/>
                  </a:moveTo>
                  <a:lnTo>
                    <a:pt x="17781" y="880"/>
                  </a:lnTo>
                  <a:lnTo>
                    <a:pt x="17854" y="929"/>
                  </a:lnTo>
                  <a:lnTo>
                    <a:pt x="17903" y="1002"/>
                  </a:lnTo>
                  <a:lnTo>
                    <a:pt x="17927" y="1100"/>
                  </a:lnTo>
                  <a:lnTo>
                    <a:pt x="17903" y="1198"/>
                  </a:lnTo>
                  <a:lnTo>
                    <a:pt x="17854" y="1271"/>
                  </a:lnTo>
                  <a:lnTo>
                    <a:pt x="17781" y="1320"/>
                  </a:lnTo>
                  <a:lnTo>
                    <a:pt x="17683" y="1344"/>
                  </a:lnTo>
                  <a:lnTo>
                    <a:pt x="2345" y="1344"/>
                  </a:lnTo>
                  <a:lnTo>
                    <a:pt x="2247" y="1320"/>
                  </a:lnTo>
                  <a:lnTo>
                    <a:pt x="2174" y="1271"/>
                  </a:lnTo>
                  <a:lnTo>
                    <a:pt x="2125" y="1198"/>
                  </a:lnTo>
                  <a:lnTo>
                    <a:pt x="2101" y="1100"/>
                  </a:lnTo>
                  <a:lnTo>
                    <a:pt x="2125" y="1002"/>
                  </a:lnTo>
                  <a:lnTo>
                    <a:pt x="2174" y="929"/>
                  </a:lnTo>
                  <a:lnTo>
                    <a:pt x="2247" y="880"/>
                  </a:lnTo>
                  <a:lnTo>
                    <a:pt x="2345" y="856"/>
                  </a:lnTo>
                  <a:close/>
                  <a:moveTo>
                    <a:pt x="367" y="1"/>
                  </a:moveTo>
                  <a:lnTo>
                    <a:pt x="269" y="25"/>
                  </a:lnTo>
                  <a:lnTo>
                    <a:pt x="196" y="74"/>
                  </a:lnTo>
                  <a:lnTo>
                    <a:pt x="123" y="123"/>
                  </a:lnTo>
                  <a:lnTo>
                    <a:pt x="74" y="196"/>
                  </a:lnTo>
                  <a:lnTo>
                    <a:pt x="49" y="270"/>
                  </a:lnTo>
                  <a:lnTo>
                    <a:pt x="25" y="343"/>
                  </a:lnTo>
                  <a:lnTo>
                    <a:pt x="1" y="441"/>
                  </a:lnTo>
                  <a:lnTo>
                    <a:pt x="25" y="514"/>
                  </a:lnTo>
                  <a:lnTo>
                    <a:pt x="49" y="587"/>
                  </a:lnTo>
                  <a:lnTo>
                    <a:pt x="74" y="660"/>
                  </a:lnTo>
                  <a:lnTo>
                    <a:pt x="123" y="734"/>
                  </a:lnTo>
                  <a:lnTo>
                    <a:pt x="196" y="782"/>
                  </a:lnTo>
                  <a:lnTo>
                    <a:pt x="269" y="831"/>
                  </a:lnTo>
                  <a:lnTo>
                    <a:pt x="367" y="856"/>
                  </a:lnTo>
                  <a:lnTo>
                    <a:pt x="440" y="856"/>
                  </a:lnTo>
                  <a:lnTo>
                    <a:pt x="489" y="880"/>
                  </a:lnTo>
                  <a:lnTo>
                    <a:pt x="562" y="905"/>
                  </a:lnTo>
                  <a:lnTo>
                    <a:pt x="709" y="1051"/>
                  </a:lnTo>
                  <a:lnTo>
                    <a:pt x="855" y="1246"/>
                  </a:lnTo>
                  <a:lnTo>
                    <a:pt x="1026" y="1491"/>
                  </a:lnTo>
                  <a:lnTo>
                    <a:pt x="1344" y="2028"/>
                  </a:lnTo>
                  <a:lnTo>
                    <a:pt x="1637" y="2516"/>
                  </a:lnTo>
                  <a:lnTo>
                    <a:pt x="1906" y="3005"/>
                  </a:lnTo>
                  <a:lnTo>
                    <a:pt x="2174" y="3469"/>
                  </a:lnTo>
                  <a:lnTo>
                    <a:pt x="2467" y="3884"/>
                  </a:lnTo>
                  <a:lnTo>
                    <a:pt x="2589" y="4055"/>
                  </a:lnTo>
                  <a:lnTo>
                    <a:pt x="2736" y="4226"/>
                  </a:lnTo>
                  <a:lnTo>
                    <a:pt x="2809" y="4275"/>
                  </a:lnTo>
                  <a:lnTo>
                    <a:pt x="2882" y="4299"/>
                  </a:lnTo>
                  <a:lnTo>
                    <a:pt x="2980" y="4324"/>
                  </a:lnTo>
                  <a:lnTo>
                    <a:pt x="3053" y="4348"/>
                  </a:lnTo>
                  <a:lnTo>
                    <a:pt x="16975" y="4348"/>
                  </a:lnTo>
                  <a:lnTo>
                    <a:pt x="17048" y="4324"/>
                  </a:lnTo>
                  <a:lnTo>
                    <a:pt x="17146" y="4299"/>
                  </a:lnTo>
                  <a:lnTo>
                    <a:pt x="17219" y="4275"/>
                  </a:lnTo>
                  <a:lnTo>
                    <a:pt x="17292" y="4226"/>
                  </a:lnTo>
                  <a:lnTo>
                    <a:pt x="17439" y="4055"/>
                  </a:lnTo>
                  <a:lnTo>
                    <a:pt x="17561" y="3884"/>
                  </a:lnTo>
                  <a:lnTo>
                    <a:pt x="17854" y="3469"/>
                  </a:lnTo>
                  <a:lnTo>
                    <a:pt x="18122" y="3005"/>
                  </a:lnTo>
                  <a:lnTo>
                    <a:pt x="18391" y="2516"/>
                  </a:lnTo>
                  <a:lnTo>
                    <a:pt x="18684" y="2028"/>
                  </a:lnTo>
                  <a:lnTo>
                    <a:pt x="19002" y="1491"/>
                  </a:lnTo>
                  <a:lnTo>
                    <a:pt x="19173" y="1246"/>
                  </a:lnTo>
                  <a:lnTo>
                    <a:pt x="19319" y="1051"/>
                  </a:lnTo>
                  <a:lnTo>
                    <a:pt x="19466" y="905"/>
                  </a:lnTo>
                  <a:lnTo>
                    <a:pt x="19539" y="880"/>
                  </a:lnTo>
                  <a:lnTo>
                    <a:pt x="19588" y="856"/>
                  </a:lnTo>
                  <a:lnTo>
                    <a:pt x="19661" y="856"/>
                  </a:lnTo>
                  <a:lnTo>
                    <a:pt x="19759" y="831"/>
                  </a:lnTo>
                  <a:lnTo>
                    <a:pt x="19832" y="782"/>
                  </a:lnTo>
                  <a:lnTo>
                    <a:pt x="19905" y="734"/>
                  </a:lnTo>
                  <a:lnTo>
                    <a:pt x="19954" y="660"/>
                  </a:lnTo>
                  <a:lnTo>
                    <a:pt x="19979" y="587"/>
                  </a:lnTo>
                  <a:lnTo>
                    <a:pt x="20003" y="514"/>
                  </a:lnTo>
                  <a:lnTo>
                    <a:pt x="20027" y="441"/>
                  </a:lnTo>
                  <a:lnTo>
                    <a:pt x="20003" y="343"/>
                  </a:lnTo>
                  <a:lnTo>
                    <a:pt x="19979" y="270"/>
                  </a:lnTo>
                  <a:lnTo>
                    <a:pt x="19954" y="196"/>
                  </a:lnTo>
                  <a:lnTo>
                    <a:pt x="19881" y="123"/>
                  </a:lnTo>
                  <a:lnTo>
                    <a:pt x="19832" y="74"/>
                  </a:lnTo>
                  <a:lnTo>
                    <a:pt x="19759" y="25"/>
                  </a:lnTo>
                  <a:lnTo>
                    <a:pt x="1966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925;p46">
              <a:extLst>
                <a:ext uri="{FF2B5EF4-FFF2-40B4-BE49-F238E27FC236}">
                  <a16:creationId xmlns:a16="http://schemas.microsoft.com/office/drawing/2014/main" id="{F6ED9462-6FAA-4E3B-90CF-17EEEC0C9323}"/>
                </a:ext>
              </a:extLst>
            </p:cNvPr>
            <p:cNvSpPr/>
            <p:nvPr/>
          </p:nvSpPr>
          <p:spPr>
            <a:xfrm>
              <a:off x="3282450" y="5160575"/>
              <a:ext cx="412750" cy="140475"/>
            </a:xfrm>
            <a:custGeom>
              <a:avLst/>
              <a:gdLst/>
              <a:ahLst/>
              <a:cxnLst/>
              <a:rect l="l" t="t" r="r" b="b"/>
              <a:pathLst>
                <a:path w="16510" h="5619" extrusionOk="0">
                  <a:moveTo>
                    <a:pt x="8475" y="1"/>
                  </a:moveTo>
                  <a:lnTo>
                    <a:pt x="8157" y="50"/>
                  </a:lnTo>
                  <a:lnTo>
                    <a:pt x="7840" y="99"/>
                  </a:lnTo>
                  <a:lnTo>
                    <a:pt x="7522" y="172"/>
                  </a:lnTo>
                  <a:lnTo>
                    <a:pt x="7229" y="270"/>
                  </a:lnTo>
                  <a:lnTo>
                    <a:pt x="6936" y="367"/>
                  </a:lnTo>
                  <a:lnTo>
                    <a:pt x="6643" y="514"/>
                  </a:lnTo>
                  <a:lnTo>
                    <a:pt x="6374" y="660"/>
                  </a:lnTo>
                  <a:lnTo>
                    <a:pt x="6106" y="807"/>
                  </a:lnTo>
                  <a:lnTo>
                    <a:pt x="5862" y="1002"/>
                  </a:lnTo>
                  <a:lnTo>
                    <a:pt x="5617" y="1173"/>
                  </a:lnTo>
                  <a:lnTo>
                    <a:pt x="5398" y="1393"/>
                  </a:lnTo>
                  <a:lnTo>
                    <a:pt x="5202" y="1613"/>
                  </a:lnTo>
                  <a:lnTo>
                    <a:pt x="5007" y="1857"/>
                  </a:lnTo>
                  <a:lnTo>
                    <a:pt x="4811" y="2101"/>
                  </a:lnTo>
                  <a:lnTo>
                    <a:pt x="4640" y="2370"/>
                  </a:lnTo>
                  <a:lnTo>
                    <a:pt x="4372" y="2272"/>
                  </a:lnTo>
                  <a:lnTo>
                    <a:pt x="4103" y="2223"/>
                  </a:lnTo>
                  <a:lnTo>
                    <a:pt x="3834" y="2199"/>
                  </a:lnTo>
                  <a:lnTo>
                    <a:pt x="3541" y="2175"/>
                  </a:lnTo>
                  <a:lnTo>
                    <a:pt x="3199" y="2199"/>
                  </a:lnTo>
                  <a:lnTo>
                    <a:pt x="2858" y="2248"/>
                  </a:lnTo>
                  <a:lnTo>
                    <a:pt x="2516" y="2345"/>
                  </a:lnTo>
                  <a:lnTo>
                    <a:pt x="2198" y="2443"/>
                  </a:lnTo>
                  <a:lnTo>
                    <a:pt x="1881" y="2590"/>
                  </a:lnTo>
                  <a:lnTo>
                    <a:pt x="1588" y="2761"/>
                  </a:lnTo>
                  <a:lnTo>
                    <a:pt x="1319" y="2956"/>
                  </a:lnTo>
                  <a:lnTo>
                    <a:pt x="1075" y="3176"/>
                  </a:lnTo>
                  <a:lnTo>
                    <a:pt x="855" y="3420"/>
                  </a:lnTo>
                  <a:lnTo>
                    <a:pt x="635" y="3689"/>
                  </a:lnTo>
                  <a:lnTo>
                    <a:pt x="464" y="3982"/>
                  </a:lnTo>
                  <a:lnTo>
                    <a:pt x="318" y="4275"/>
                  </a:lnTo>
                  <a:lnTo>
                    <a:pt x="195" y="4592"/>
                  </a:lnTo>
                  <a:lnTo>
                    <a:pt x="98" y="4910"/>
                  </a:lnTo>
                  <a:lnTo>
                    <a:pt x="24" y="5252"/>
                  </a:lnTo>
                  <a:lnTo>
                    <a:pt x="0" y="5618"/>
                  </a:lnTo>
                  <a:lnTo>
                    <a:pt x="16510" y="5618"/>
                  </a:lnTo>
                  <a:lnTo>
                    <a:pt x="16437" y="5423"/>
                  </a:lnTo>
                  <a:lnTo>
                    <a:pt x="16339" y="5252"/>
                  </a:lnTo>
                  <a:lnTo>
                    <a:pt x="16119" y="4934"/>
                  </a:lnTo>
                  <a:lnTo>
                    <a:pt x="15851" y="4641"/>
                  </a:lnTo>
                  <a:lnTo>
                    <a:pt x="15533" y="4397"/>
                  </a:lnTo>
                  <a:lnTo>
                    <a:pt x="15362" y="4299"/>
                  </a:lnTo>
                  <a:lnTo>
                    <a:pt x="15191" y="4202"/>
                  </a:lnTo>
                  <a:lnTo>
                    <a:pt x="15020" y="4104"/>
                  </a:lnTo>
                  <a:lnTo>
                    <a:pt x="14825" y="4055"/>
                  </a:lnTo>
                  <a:lnTo>
                    <a:pt x="14629" y="3982"/>
                  </a:lnTo>
                  <a:lnTo>
                    <a:pt x="14434" y="3957"/>
                  </a:lnTo>
                  <a:lnTo>
                    <a:pt x="14214" y="3933"/>
                  </a:lnTo>
                  <a:lnTo>
                    <a:pt x="14019" y="3909"/>
                  </a:lnTo>
                  <a:lnTo>
                    <a:pt x="13775" y="3933"/>
                  </a:lnTo>
                  <a:lnTo>
                    <a:pt x="13555" y="3957"/>
                  </a:lnTo>
                  <a:lnTo>
                    <a:pt x="13457" y="3542"/>
                  </a:lnTo>
                  <a:lnTo>
                    <a:pt x="13335" y="3151"/>
                  </a:lnTo>
                  <a:lnTo>
                    <a:pt x="13164" y="2761"/>
                  </a:lnTo>
                  <a:lnTo>
                    <a:pt x="12969" y="2394"/>
                  </a:lnTo>
                  <a:lnTo>
                    <a:pt x="12749" y="2052"/>
                  </a:lnTo>
                  <a:lnTo>
                    <a:pt x="12505" y="1710"/>
                  </a:lnTo>
                  <a:lnTo>
                    <a:pt x="12212" y="1417"/>
                  </a:lnTo>
                  <a:lnTo>
                    <a:pt x="11918" y="1124"/>
                  </a:lnTo>
                  <a:lnTo>
                    <a:pt x="11577" y="880"/>
                  </a:lnTo>
                  <a:lnTo>
                    <a:pt x="11235" y="660"/>
                  </a:lnTo>
                  <a:lnTo>
                    <a:pt x="10868" y="465"/>
                  </a:lnTo>
                  <a:lnTo>
                    <a:pt x="10477" y="294"/>
                  </a:lnTo>
                  <a:lnTo>
                    <a:pt x="10087" y="172"/>
                  </a:lnTo>
                  <a:lnTo>
                    <a:pt x="9672" y="74"/>
                  </a:lnTo>
                  <a:lnTo>
                    <a:pt x="9232" y="25"/>
                  </a:lnTo>
                  <a:lnTo>
                    <a:pt x="879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926;p46">
              <a:extLst>
                <a:ext uri="{FF2B5EF4-FFF2-40B4-BE49-F238E27FC236}">
                  <a16:creationId xmlns:a16="http://schemas.microsoft.com/office/drawing/2014/main" id="{EC802376-1843-4948-99D8-AB18E6F6AD8C}"/>
                </a:ext>
              </a:extLst>
            </p:cNvPr>
            <p:cNvSpPr/>
            <p:nvPr/>
          </p:nvSpPr>
          <p:spPr>
            <a:xfrm>
              <a:off x="3473550" y="5012225"/>
              <a:ext cx="30550" cy="129450"/>
            </a:xfrm>
            <a:custGeom>
              <a:avLst/>
              <a:gdLst/>
              <a:ahLst/>
              <a:cxnLst/>
              <a:rect l="l" t="t" r="r" b="b"/>
              <a:pathLst>
                <a:path w="1222" h="5178" extrusionOk="0">
                  <a:moveTo>
                    <a:pt x="953" y="0"/>
                  </a:moveTo>
                  <a:lnTo>
                    <a:pt x="831" y="24"/>
                  </a:lnTo>
                  <a:lnTo>
                    <a:pt x="758" y="98"/>
                  </a:lnTo>
                  <a:lnTo>
                    <a:pt x="684" y="171"/>
                  </a:lnTo>
                  <a:lnTo>
                    <a:pt x="660" y="293"/>
                  </a:lnTo>
                  <a:lnTo>
                    <a:pt x="635" y="464"/>
                  </a:lnTo>
                  <a:lnTo>
                    <a:pt x="587" y="611"/>
                  </a:lnTo>
                  <a:lnTo>
                    <a:pt x="513" y="733"/>
                  </a:lnTo>
                  <a:lnTo>
                    <a:pt x="391" y="879"/>
                  </a:lnTo>
                  <a:lnTo>
                    <a:pt x="269" y="1026"/>
                  </a:lnTo>
                  <a:lnTo>
                    <a:pt x="123" y="1246"/>
                  </a:lnTo>
                  <a:lnTo>
                    <a:pt x="74" y="1368"/>
                  </a:lnTo>
                  <a:lnTo>
                    <a:pt x="25" y="1490"/>
                  </a:lnTo>
                  <a:lnTo>
                    <a:pt x="0" y="1636"/>
                  </a:lnTo>
                  <a:lnTo>
                    <a:pt x="0" y="1832"/>
                  </a:lnTo>
                  <a:lnTo>
                    <a:pt x="0" y="2003"/>
                  </a:lnTo>
                  <a:lnTo>
                    <a:pt x="25" y="2149"/>
                  </a:lnTo>
                  <a:lnTo>
                    <a:pt x="74" y="2271"/>
                  </a:lnTo>
                  <a:lnTo>
                    <a:pt x="123" y="2394"/>
                  </a:lnTo>
                  <a:lnTo>
                    <a:pt x="269" y="2613"/>
                  </a:lnTo>
                  <a:lnTo>
                    <a:pt x="391" y="2784"/>
                  </a:lnTo>
                  <a:lnTo>
                    <a:pt x="513" y="2906"/>
                  </a:lnTo>
                  <a:lnTo>
                    <a:pt x="587" y="3029"/>
                  </a:lnTo>
                  <a:lnTo>
                    <a:pt x="635" y="3175"/>
                  </a:lnTo>
                  <a:lnTo>
                    <a:pt x="660" y="3346"/>
                  </a:lnTo>
                  <a:lnTo>
                    <a:pt x="635" y="3541"/>
                  </a:lnTo>
                  <a:lnTo>
                    <a:pt x="587" y="3688"/>
                  </a:lnTo>
                  <a:lnTo>
                    <a:pt x="513" y="3810"/>
                  </a:lnTo>
                  <a:lnTo>
                    <a:pt x="391" y="3932"/>
                  </a:lnTo>
                  <a:lnTo>
                    <a:pt x="269" y="4103"/>
                  </a:lnTo>
                  <a:lnTo>
                    <a:pt x="123" y="4299"/>
                  </a:lnTo>
                  <a:lnTo>
                    <a:pt x="74" y="4421"/>
                  </a:lnTo>
                  <a:lnTo>
                    <a:pt x="25" y="4567"/>
                  </a:lnTo>
                  <a:lnTo>
                    <a:pt x="0" y="4714"/>
                  </a:lnTo>
                  <a:lnTo>
                    <a:pt x="0" y="4885"/>
                  </a:lnTo>
                  <a:lnTo>
                    <a:pt x="0" y="5007"/>
                  </a:lnTo>
                  <a:lnTo>
                    <a:pt x="74" y="5080"/>
                  </a:lnTo>
                  <a:lnTo>
                    <a:pt x="171" y="5153"/>
                  </a:lnTo>
                  <a:lnTo>
                    <a:pt x="269" y="5178"/>
                  </a:lnTo>
                  <a:lnTo>
                    <a:pt x="391" y="5153"/>
                  </a:lnTo>
                  <a:lnTo>
                    <a:pt x="464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7" y="4714"/>
                  </a:lnTo>
                  <a:lnTo>
                    <a:pt x="635" y="4567"/>
                  </a:lnTo>
                  <a:lnTo>
                    <a:pt x="709" y="4445"/>
                  </a:lnTo>
                  <a:lnTo>
                    <a:pt x="831" y="4299"/>
                  </a:lnTo>
                  <a:lnTo>
                    <a:pt x="953" y="4152"/>
                  </a:lnTo>
                  <a:lnTo>
                    <a:pt x="1099" y="3932"/>
                  </a:lnTo>
                  <a:lnTo>
                    <a:pt x="1148" y="3810"/>
                  </a:lnTo>
                  <a:lnTo>
                    <a:pt x="1197" y="3688"/>
                  </a:lnTo>
                  <a:lnTo>
                    <a:pt x="1222" y="3517"/>
                  </a:lnTo>
                  <a:lnTo>
                    <a:pt x="1222" y="3346"/>
                  </a:lnTo>
                  <a:lnTo>
                    <a:pt x="1222" y="3175"/>
                  </a:lnTo>
                  <a:lnTo>
                    <a:pt x="1197" y="3029"/>
                  </a:lnTo>
                  <a:lnTo>
                    <a:pt x="1148" y="2882"/>
                  </a:lnTo>
                  <a:lnTo>
                    <a:pt x="1099" y="2760"/>
                  </a:lnTo>
                  <a:lnTo>
                    <a:pt x="953" y="2564"/>
                  </a:lnTo>
                  <a:lnTo>
                    <a:pt x="831" y="2394"/>
                  </a:lnTo>
                  <a:lnTo>
                    <a:pt x="709" y="2271"/>
                  </a:lnTo>
                  <a:lnTo>
                    <a:pt x="635" y="2149"/>
                  </a:lnTo>
                  <a:lnTo>
                    <a:pt x="587" y="2003"/>
                  </a:lnTo>
                  <a:lnTo>
                    <a:pt x="562" y="1832"/>
                  </a:lnTo>
                  <a:lnTo>
                    <a:pt x="587" y="1636"/>
                  </a:lnTo>
                  <a:lnTo>
                    <a:pt x="635" y="1490"/>
                  </a:lnTo>
                  <a:lnTo>
                    <a:pt x="709" y="1368"/>
                  </a:lnTo>
                  <a:lnTo>
                    <a:pt x="831" y="1246"/>
                  </a:lnTo>
                  <a:lnTo>
                    <a:pt x="953" y="1075"/>
                  </a:lnTo>
                  <a:lnTo>
                    <a:pt x="1099" y="879"/>
                  </a:lnTo>
                  <a:lnTo>
                    <a:pt x="1148" y="757"/>
                  </a:lnTo>
                  <a:lnTo>
                    <a:pt x="1197" y="611"/>
                  </a:lnTo>
                  <a:lnTo>
                    <a:pt x="1222" y="464"/>
                  </a:lnTo>
                  <a:lnTo>
                    <a:pt x="1222" y="293"/>
                  </a:lnTo>
                  <a:lnTo>
                    <a:pt x="1222" y="171"/>
                  </a:lnTo>
                  <a:lnTo>
                    <a:pt x="1148" y="98"/>
                  </a:lnTo>
                  <a:lnTo>
                    <a:pt x="1051" y="24"/>
                  </a:lnTo>
                  <a:lnTo>
                    <a:pt x="95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927;p46">
              <a:extLst>
                <a:ext uri="{FF2B5EF4-FFF2-40B4-BE49-F238E27FC236}">
                  <a16:creationId xmlns:a16="http://schemas.microsoft.com/office/drawing/2014/main" id="{2321502A-2F70-4440-B941-6B241D418551}"/>
                </a:ext>
              </a:extLst>
            </p:cNvPr>
            <p:cNvSpPr/>
            <p:nvPr/>
          </p:nvSpPr>
          <p:spPr>
            <a:xfrm>
              <a:off x="3429575" y="5012225"/>
              <a:ext cx="31175" cy="129450"/>
            </a:xfrm>
            <a:custGeom>
              <a:avLst/>
              <a:gdLst/>
              <a:ahLst/>
              <a:cxnLst/>
              <a:rect l="l" t="t" r="r" b="b"/>
              <a:pathLst>
                <a:path w="1247" h="5178" extrusionOk="0">
                  <a:moveTo>
                    <a:pt x="953" y="0"/>
                  </a:moveTo>
                  <a:lnTo>
                    <a:pt x="856" y="24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5" y="293"/>
                  </a:lnTo>
                  <a:lnTo>
                    <a:pt x="660" y="464"/>
                  </a:lnTo>
                  <a:lnTo>
                    <a:pt x="612" y="611"/>
                  </a:lnTo>
                  <a:lnTo>
                    <a:pt x="514" y="733"/>
                  </a:lnTo>
                  <a:lnTo>
                    <a:pt x="416" y="879"/>
                  </a:lnTo>
                  <a:lnTo>
                    <a:pt x="270" y="1026"/>
                  </a:lnTo>
                  <a:lnTo>
                    <a:pt x="148" y="1246"/>
                  </a:lnTo>
                  <a:lnTo>
                    <a:pt x="74" y="1368"/>
                  </a:lnTo>
                  <a:lnTo>
                    <a:pt x="50" y="1490"/>
                  </a:lnTo>
                  <a:lnTo>
                    <a:pt x="1" y="1636"/>
                  </a:lnTo>
                  <a:lnTo>
                    <a:pt x="1" y="1832"/>
                  </a:lnTo>
                  <a:lnTo>
                    <a:pt x="1" y="2003"/>
                  </a:lnTo>
                  <a:lnTo>
                    <a:pt x="50" y="2149"/>
                  </a:lnTo>
                  <a:lnTo>
                    <a:pt x="74" y="2271"/>
                  </a:lnTo>
                  <a:lnTo>
                    <a:pt x="148" y="2394"/>
                  </a:lnTo>
                  <a:lnTo>
                    <a:pt x="270" y="2613"/>
                  </a:lnTo>
                  <a:lnTo>
                    <a:pt x="416" y="2784"/>
                  </a:lnTo>
                  <a:lnTo>
                    <a:pt x="514" y="2906"/>
                  </a:lnTo>
                  <a:lnTo>
                    <a:pt x="612" y="3029"/>
                  </a:lnTo>
                  <a:lnTo>
                    <a:pt x="660" y="3175"/>
                  </a:lnTo>
                  <a:lnTo>
                    <a:pt x="685" y="3346"/>
                  </a:lnTo>
                  <a:lnTo>
                    <a:pt x="660" y="3541"/>
                  </a:lnTo>
                  <a:lnTo>
                    <a:pt x="612" y="3688"/>
                  </a:lnTo>
                  <a:lnTo>
                    <a:pt x="514" y="3810"/>
                  </a:lnTo>
                  <a:lnTo>
                    <a:pt x="416" y="3932"/>
                  </a:lnTo>
                  <a:lnTo>
                    <a:pt x="270" y="4103"/>
                  </a:lnTo>
                  <a:lnTo>
                    <a:pt x="148" y="4299"/>
                  </a:lnTo>
                  <a:lnTo>
                    <a:pt x="74" y="4421"/>
                  </a:lnTo>
                  <a:lnTo>
                    <a:pt x="50" y="4567"/>
                  </a:lnTo>
                  <a:lnTo>
                    <a:pt x="1" y="4714"/>
                  </a:lnTo>
                  <a:lnTo>
                    <a:pt x="1" y="4885"/>
                  </a:lnTo>
                  <a:lnTo>
                    <a:pt x="25" y="5007"/>
                  </a:lnTo>
                  <a:lnTo>
                    <a:pt x="74" y="5080"/>
                  </a:lnTo>
                  <a:lnTo>
                    <a:pt x="172" y="5153"/>
                  </a:lnTo>
                  <a:lnTo>
                    <a:pt x="294" y="5178"/>
                  </a:lnTo>
                  <a:lnTo>
                    <a:pt x="392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3" y="4885"/>
                  </a:lnTo>
                  <a:lnTo>
                    <a:pt x="587" y="4714"/>
                  </a:lnTo>
                  <a:lnTo>
                    <a:pt x="636" y="4567"/>
                  </a:lnTo>
                  <a:lnTo>
                    <a:pt x="734" y="4445"/>
                  </a:lnTo>
                  <a:lnTo>
                    <a:pt x="831" y="4299"/>
                  </a:lnTo>
                  <a:lnTo>
                    <a:pt x="978" y="4152"/>
                  </a:lnTo>
                  <a:lnTo>
                    <a:pt x="1100" y="3932"/>
                  </a:lnTo>
                  <a:lnTo>
                    <a:pt x="1149" y="3810"/>
                  </a:lnTo>
                  <a:lnTo>
                    <a:pt x="1198" y="3688"/>
                  </a:lnTo>
                  <a:lnTo>
                    <a:pt x="1222" y="3517"/>
                  </a:lnTo>
                  <a:lnTo>
                    <a:pt x="1247" y="3346"/>
                  </a:lnTo>
                  <a:lnTo>
                    <a:pt x="1222" y="3175"/>
                  </a:lnTo>
                  <a:lnTo>
                    <a:pt x="1198" y="3029"/>
                  </a:lnTo>
                  <a:lnTo>
                    <a:pt x="1149" y="2882"/>
                  </a:lnTo>
                  <a:lnTo>
                    <a:pt x="1100" y="2760"/>
                  </a:lnTo>
                  <a:lnTo>
                    <a:pt x="978" y="2564"/>
                  </a:lnTo>
                  <a:lnTo>
                    <a:pt x="831" y="2394"/>
                  </a:lnTo>
                  <a:lnTo>
                    <a:pt x="734" y="2271"/>
                  </a:lnTo>
                  <a:lnTo>
                    <a:pt x="636" y="2149"/>
                  </a:lnTo>
                  <a:lnTo>
                    <a:pt x="587" y="2003"/>
                  </a:lnTo>
                  <a:lnTo>
                    <a:pt x="563" y="1832"/>
                  </a:lnTo>
                  <a:lnTo>
                    <a:pt x="587" y="1636"/>
                  </a:lnTo>
                  <a:lnTo>
                    <a:pt x="636" y="1490"/>
                  </a:lnTo>
                  <a:lnTo>
                    <a:pt x="734" y="1368"/>
                  </a:lnTo>
                  <a:lnTo>
                    <a:pt x="831" y="1246"/>
                  </a:lnTo>
                  <a:lnTo>
                    <a:pt x="978" y="1075"/>
                  </a:lnTo>
                  <a:lnTo>
                    <a:pt x="1100" y="879"/>
                  </a:lnTo>
                  <a:lnTo>
                    <a:pt x="1149" y="757"/>
                  </a:lnTo>
                  <a:lnTo>
                    <a:pt x="1198" y="611"/>
                  </a:lnTo>
                  <a:lnTo>
                    <a:pt x="1222" y="464"/>
                  </a:lnTo>
                  <a:lnTo>
                    <a:pt x="1247" y="293"/>
                  </a:lnTo>
                  <a:lnTo>
                    <a:pt x="1222" y="171"/>
                  </a:lnTo>
                  <a:lnTo>
                    <a:pt x="1149" y="98"/>
                  </a:lnTo>
                  <a:lnTo>
                    <a:pt x="1076" y="24"/>
                  </a:lnTo>
                  <a:lnTo>
                    <a:pt x="95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928;p46">
              <a:extLst>
                <a:ext uri="{FF2B5EF4-FFF2-40B4-BE49-F238E27FC236}">
                  <a16:creationId xmlns:a16="http://schemas.microsoft.com/office/drawing/2014/main" id="{4CFBFF19-ABA3-42BC-AB90-1FD3BB6671CF}"/>
                </a:ext>
              </a:extLst>
            </p:cNvPr>
            <p:cNvSpPr/>
            <p:nvPr/>
          </p:nvSpPr>
          <p:spPr>
            <a:xfrm>
              <a:off x="3516900" y="5012225"/>
              <a:ext cx="31175" cy="129450"/>
            </a:xfrm>
            <a:custGeom>
              <a:avLst/>
              <a:gdLst/>
              <a:ahLst/>
              <a:cxnLst/>
              <a:rect l="l" t="t" r="r" b="b"/>
              <a:pathLst>
                <a:path w="1247" h="5178" extrusionOk="0">
                  <a:moveTo>
                    <a:pt x="953" y="0"/>
                  </a:moveTo>
                  <a:lnTo>
                    <a:pt x="855" y="24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4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13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98" y="1368"/>
                  </a:lnTo>
                  <a:lnTo>
                    <a:pt x="49" y="1490"/>
                  </a:lnTo>
                  <a:lnTo>
                    <a:pt x="25" y="1636"/>
                  </a:lnTo>
                  <a:lnTo>
                    <a:pt x="0" y="1832"/>
                  </a:lnTo>
                  <a:lnTo>
                    <a:pt x="25" y="2003"/>
                  </a:lnTo>
                  <a:lnTo>
                    <a:pt x="49" y="2149"/>
                  </a:lnTo>
                  <a:lnTo>
                    <a:pt x="98" y="2271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13" y="2906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4" y="3346"/>
                  </a:lnTo>
                  <a:lnTo>
                    <a:pt x="660" y="3541"/>
                  </a:lnTo>
                  <a:lnTo>
                    <a:pt x="611" y="3688"/>
                  </a:lnTo>
                  <a:lnTo>
                    <a:pt x="513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98" y="4421"/>
                  </a:lnTo>
                  <a:lnTo>
                    <a:pt x="49" y="4567"/>
                  </a:lnTo>
                  <a:lnTo>
                    <a:pt x="25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98" y="5080"/>
                  </a:lnTo>
                  <a:lnTo>
                    <a:pt x="171" y="5153"/>
                  </a:lnTo>
                  <a:lnTo>
                    <a:pt x="294" y="5178"/>
                  </a:lnTo>
                  <a:lnTo>
                    <a:pt x="391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7" y="4714"/>
                  </a:lnTo>
                  <a:lnTo>
                    <a:pt x="635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7" y="4152"/>
                  </a:lnTo>
                  <a:lnTo>
                    <a:pt x="1099" y="3932"/>
                  </a:lnTo>
                  <a:lnTo>
                    <a:pt x="1173" y="3810"/>
                  </a:lnTo>
                  <a:lnTo>
                    <a:pt x="1197" y="3688"/>
                  </a:lnTo>
                  <a:lnTo>
                    <a:pt x="1246" y="3517"/>
                  </a:lnTo>
                  <a:lnTo>
                    <a:pt x="1246" y="3346"/>
                  </a:lnTo>
                  <a:lnTo>
                    <a:pt x="1246" y="3175"/>
                  </a:lnTo>
                  <a:lnTo>
                    <a:pt x="1197" y="3029"/>
                  </a:lnTo>
                  <a:lnTo>
                    <a:pt x="1173" y="2882"/>
                  </a:lnTo>
                  <a:lnTo>
                    <a:pt x="1099" y="2760"/>
                  </a:lnTo>
                  <a:lnTo>
                    <a:pt x="977" y="2564"/>
                  </a:lnTo>
                  <a:lnTo>
                    <a:pt x="831" y="2394"/>
                  </a:lnTo>
                  <a:lnTo>
                    <a:pt x="733" y="2271"/>
                  </a:lnTo>
                  <a:lnTo>
                    <a:pt x="635" y="2149"/>
                  </a:lnTo>
                  <a:lnTo>
                    <a:pt x="587" y="2003"/>
                  </a:lnTo>
                  <a:lnTo>
                    <a:pt x="562" y="1832"/>
                  </a:lnTo>
                  <a:lnTo>
                    <a:pt x="587" y="1636"/>
                  </a:lnTo>
                  <a:lnTo>
                    <a:pt x="635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7" y="1075"/>
                  </a:lnTo>
                  <a:lnTo>
                    <a:pt x="1099" y="879"/>
                  </a:lnTo>
                  <a:lnTo>
                    <a:pt x="1173" y="757"/>
                  </a:lnTo>
                  <a:lnTo>
                    <a:pt x="1197" y="611"/>
                  </a:lnTo>
                  <a:lnTo>
                    <a:pt x="1246" y="464"/>
                  </a:lnTo>
                  <a:lnTo>
                    <a:pt x="1246" y="293"/>
                  </a:lnTo>
                  <a:lnTo>
                    <a:pt x="1222" y="171"/>
                  </a:lnTo>
                  <a:lnTo>
                    <a:pt x="1173" y="98"/>
                  </a:lnTo>
                  <a:lnTo>
                    <a:pt x="1075" y="24"/>
                  </a:lnTo>
                  <a:lnTo>
                    <a:pt x="95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 dir="u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4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4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7" grpId="0" animBg="1"/>
      <p:bldP spid="488" grpId="0" animBg="1"/>
      <p:bldP spid="489" grpId="0" animBg="1"/>
      <p:bldP spid="490" grpId="0" animBg="1"/>
      <p:bldP spid="491" grpId="0" animBg="1"/>
      <p:bldP spid="492" grpId="0" animBg="1"/>
      <p:bldP spid="493" grpId="0" animBg="1"/>
      <p:bldP spid="494" grpId="0" animBg="1"/>
      <p:bldP spid="2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 txBox="1">
            <a:spLocks noGrp="1"/>
          </p:cNvSpPr>
          <p:nvPr>
            <p:ph type="title"/>
          </p:nvPr>
        </p:nvSpPr>
        <p:spPr>
          <a:xfrm>
            <a:off x="691200" y="152400"/>
            <a:ext cx="7761600" cy="96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Nossa solução</a:t>
            </a:r>
            <a:endParaRPr dirty="0"/>
          </a:p>
        </p:txBody>
      </p:sp>
      <p:sp>
        <p:nvSpPr>
          <p:cNvPr id="100" name="Google Shape;100;p16"/>
          <p:cNvSpPr txBox="1">
            <a:spLocks noGrp="1"/>
          </p:cNvSpPr>
          <p:nvPr>
            <p:ph type="body" idx="1"/>
          </p:nvPr>
        </p:nvSpPr>
        <p:spPr>
          <a:xfrm>
            <a:off x="691200" y="1511100"/>
            <a:ext cx="7761600" cy="286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pt-BR" dirty="0"/>
              <a:t>Criação de um site de monitoramento</a:t>
            </a:r>
          </a:p>
          <a:p>
            <a:pPr lvl="0"/>
            <a:endParaRPr lang="pt-BR" dirty="0"/>
          </a:p>
          <a:p>
            <a:pPr lvl="0"/>
            <a:r>
              <a:rPr lang="pt-BR" dirty="0"/>
              <a:t>Sensores de temperatura e umidade</a:t>
            </a:r>
          </a:p>
          <a:p>
            <a:pPr lvl="0"/>
            <a:endParaRPr lang="en" dirty="0"/>
          </a:p>
          <a:p>
            <a:pPr lvl="0"/>
            <a:r>
              <a:rPr lang="en" dirty="0"/>
              <a:t>Monitoramento do solo e de recipientes</a:t>
            </a:r>
          </a:p>
          <a:p>
            <a:pPr lvl="0"/>
            <a:endParaRPr lang="en" dirty="0"/>
          </a:p>
          <a:p>
            <a:pPr lvl="0"/>
            <a:r>
              <a:rPr lang="pt-BR" dirty="0"/>
              <a:t>Análise estatística dos dados</a:t>
            </a:r>
            <a:endParaRPr dirty="0"/>
          </a:p>
        </p:txBody>
      </p:sp>
      <p:sp>
        <p:nvSpPr>
          <p:cNvPr id="101" name="Google Shape;101;p16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78630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 dir="u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0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0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CAFA6EC-9803-4AF8-9FA5-4798B45E2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Desenho de solução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01ED1F99-FF0E-46C0-BD48-4F286DA6E39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12</a:t>
            </a:fld>
            <a:endParaRPr lang="pt-BR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D47F4A1-EE04-4CC0-969C-6EF93059FF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5000" y="922878"/>
            <a:ext cx="6313999" cy="4220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8738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 dir="u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BBEB9939-F4B5-4022-A938-244AD385668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85329" y="1131737"/>
            <a:ext cx="7761599" cy="374126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Backlog - Trello </a:t>
            </a: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6951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3"/>
          <p:cNvSpPr txBox="1">
            <a:spLocks noGrp="1"/>
          </p:cNvSpPr>
          <p:nvPr>
            <p:ph type="title"/>
          </p:nvPr>
        </p:nvSpPr>
        <p:spPr>
          <a:xfrm>
            <a:off x="795175" y="686052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Requisitos</a:t>
            </a:r>
            <a:endParaRPr dirty="0"/>
          </a:p>
        </p:txBody>
      </p:sp>
      <p:graphicFrame>
        <p:nvGraphicFramePr>
          <p:cNvPr id="170" name="Google Shape;170;p23"/>
          <p:cNvGraphicFramePr/>
          <p:nvPr>
            <p:extLst>
              <p:ext uri="{D42A27DB-BD31-4B8C-83A1-F6EECF244321}">
                <p14:modId xmlns:p14="http://schemas.microsoft.com/office/powerpoint/2010/main" val="3773110203"/>
              </p:ext>
            </p:extLst>
          </p:nvPr>
        </p:nvGraphicFramePr>
        <p:xfrm>
          <a:off x="795174" y="1257300"/>
          <a:ext cx="7761600" cy="3704060"/>
        </p:xfrm>
        <a:graphic>
          <a:graphicData uri="http://schemas.openxmlformats.org/drawingml/2006/table">
            <a:tbl>
              <a:tblPr>
                <a:noFill/>
                <a:tableStyleId>{BBB713A6-5156-4448-B144-822046962AE8}</a:tableStyleId>
              </a:tblPr>
              <a:tblGrid>
                <a:gridCol w="20419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125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0706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37221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400" b="1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Requisito</a:t>
                      </a:r>
                      <a:endParaRPr sz="1400" b="1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400" b="1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Classificação</a:t>
                      </a:r>
                      <a:endParaRPr sz="1400" b="1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400" b="1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Descrição</a:t>
                      </a: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33884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Efetuar Login </a:t>
                      </a:r>
                      <a:endParaRPr sz="1200" b="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Essencial</a:t>
                      </a:r>
                      <a:endParaRPr sz="1200" b="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Autenticação do Usuário.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Permitir Acesso a área restrita do site.</a:t>
                      </a:r>
                      <a:endParaRPr sz="1200" b="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7221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Efetuar Cadastro</a:t>
                      </a:r>
                      <a:endParaRPr sz="12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Essencial</a:t>
                      </a:r>
                      <a:endParaRPr sz="1200" b="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O usuário poderá fazer seu cadastro no próprio sistema.</a:t>
                      </a:r>
                      <a:endParaRPr sz="1200" b="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7867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Alertas de Risco </a:t>
                      </a:r>
                    </a:p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Temperatura e Umidade</a:t>
                      </a:r>
                      <a:endParaRPr sz="12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Essencial</a:t>
                      </a:r>
                      <a:endParaRPr sz="1200" b="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O sistema deverá alertar quando a temperatura estiver fora do ideal</a:t>
                      </a: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47867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Gráficos de Variações</a:t>
                      </a:r>
                      <a:endParaRPr sz="12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Essencial</a:t>
                      </a:r>
                      <a:endParaRPr sz="1200" b="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200" b="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Juntamente às informações na página inicial deve conter gráficos de temperatura e Umidade.</a:t>
                      </a: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0704727"/>
                  </a:ext>
                </a:extLst>
              </a:tr>
            </a:tbl>
          </a:graphicData>
        </a:graphic>
      </p:graphicFrame>
      <p:sp>
        <p:nvSpPr>
          <p:cNvPr id="171" name="Google Shape;171;p23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 dir="u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3"/>
          <p:cNvSpPr txBox="1">
            <a:spLocks noGrp="1"/>
          </p:cNvSpPr>
          <p:nvPr>
            <p:ph type="title"/>
          </p:nvPr>
        </p:nvSpPr>
        <p:spPr>
          <a:xfrm>
            <a:off x="795175" y="686052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Requisitos</a:t>
            </a:r>
            <a:endParaRPr dirty="0"/>
          </a:p>
        </p:txBody>
      </p:sp>
      <p:sp>
        <p:nvSpPr>
          <p:cNvPr id="171" name="Google Shape;171;p23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graphicFrame>
        <p:nvGraphicFramePr>
          <p:cNvPr id="5" name="Google Shape;170;p23">
            <a:extLst>
              <a:ext uri="{FF2B5EF4-FFF2-40B4-BE49-F238E27FC236}">
                <a16:creationId xmlns:a16="http://schemas.microsoft.com/office/drawing/2014/main" id="{6371F9A6-0569-41D4-8AB5-248FEDAB599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74602832"/>
              </p:ext>
            </p:extLst>
          </p:nvPr>
        </p:nvGraphicFramePr>
        <p:xfrm>
          <a:off x="795175" y="1257301"/>
          <a:ext cx="7761600" cy="3501133"/>
        </p:xfrm>
        <a:graphic>
          <a:graphicData uri="http://schemas.openxmlformats.org/drawingml/2006/table">
            <a:tbl>
              <a:tblPr>
                <a:noFill/>
                <a:tableStyleId>{BBB713A6-5156-4448-B144-822046962AE8}</a:tableStyleId>
              </a:tblPr>
              <a:tblGrid>
                <a:gridCol w="20419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125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0706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40581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400" b="1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Requisito</a:t>
                      </a:r>
                      <a:endParaRPr sz="1400" b="1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400" b="1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Classificação</a:t>
                      </a:r>
                      <a:endParaRPr sz="1400" b="1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400" b="1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Descrição</a:t>
                      </a: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38809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Retorno de Dados</a:t>
                      </a:r>
                      <a:endParaRPr sz="1200" b="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Importante</a:t>
                      </a:r>
                      <a:endParaRPr sz="1200" b="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Dados serão retornados para visualização a cada 1 segundo.</a:t>
                      </a:r>
                      <a:endParaRPr sz="1200" b="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0581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Média de Temperatura</a:t>
                      </a:r>
                      <a:endParaRPr sz="12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Importante</a:t>
                      </a:r>
                      <a:endParaRPr sz="1200" b="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 temperatura média é retornada a cada 10 minutos.</a:t>
                      </a:r>
                      <a:endParaRPr sz="1200" b="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0581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Limite de Informação do gráfico</a:t>
                      </a:r>
                      <a:endParaRPr sz="12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Importante</a:t>
                      </a:r>
                      <a:endParaRPr sz="1200" b="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O gráfico deixa exposto os ultimos 10 dados captados.</a:t>
                      </a: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40581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Máxima e Minima Temperatura Umidade </a:t>
                      </a:r>
                      <a:endParaRPr sz="12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Importante</a:t>
                      </a:r>
                      <a:endParaRPr sz="1200" b="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200" b="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Valores acima ou abaixo do esperado serão apresentados. </a:t>
                      </a: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07047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18929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32"/>
          <p:cNvSpPr txBox="1">
            <a:spLocks noGrp="1"/>
          </p:cNvSpPr>
          <p:nvPr>
            <p:ph type="body" idx="4294967295"/>
          </p:nvPr>
        </p:nvSpPr>
        <p:spPr>
          <a:xfrm>
            <a:off x="828475" y="3230794"/>
            <a:ext cx="7512900" cy="148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3000" b="1" dirty="0"/>
              <a:t>O nosso site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2000" dirty="0"/>
              <a:t>Tela inicial para conhecer os nossos produtos, fazer cadastro e consultar os seus dados coletados.</a:t>
            </a:r>
          </a:p>
        </p:txBody>
      </p:sp>
      <p:sp>
        <p:nvSpPr>
          <p:cNvPr id="353" name="Google Shape;353;p32"/>
          <p:cNvSpPr txBox="1">
            <a:spLocks noGrp="1"/>
          </p:cNvSpPr>
          <p:nvPr>
            <p:ph type="sldNum" idx="12"/>
          </p:nvPr>
        </p:nvSpPr>
        <p:spPr>
          <a:xfrm>
            <a:off x="4297650" y="477748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grpSp>
        <p:nvGrpSpPr>
          <p:cNvPr id="354" name="Google Shape;354;p32"/>
          <p:cNvGrpSpPr/>
          <p:nvPr/>
        </p:nvGrpSpPr>
        <p:grpSpPr>
          <a:xfrm>
            <a:off x="930469" y="2742816"/>
            <a:ext cx="603499" cy="605867"/>
            <a:chOff x="3782700" y="1538288"/>
            <a:chExt cx="1578600" cy="1578600"/>
          </a:xfrm>
        </p:grpSpPr>
        <p:sp>
          <p:nvSpPr>
            <p:cNvPr id="355" name="Google Shape;355;p32"/>
            <p:cNvSpPr/>
            <p:nvPr/>
          </p:nvSpPr>
          <p:spPr>
            <a:xfrm>
              <a:off x="3782700" y="27574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32"/>
            <p:cNvSpPr/>
            <p:nvPr/>
          </p:nvSpPr>
          <p:spPr>
            <a:xfrm rot="-5400000">
              <a:off x="5001900" y="27574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32"/>
            <p:cNvSpPr/>
            <p:nvPr/>
          </p:nvSpPr>
          <p:spPr>
            <a:xfrm rot="5400000">
              <a:off x="3782700" y="15382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32"/>
            <p:cNvSpPr/>
            <p:nvPr/>
          </p:nvSpPr>
          <p:spPr>
            <a:xfrm rot="10800000">
              <a:off x="5001900" y="15382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9" name="Google Shape;359;p32"/>
          <p:cNvGrpSpPr/>
          <p:nvPr/>
        </p:nvGrpSpPr>
        <p:grpSpPr>
          <a:xfrm>
            <a:off x="1072741" y="2927000"/>
            <a:ext cx="319659" cy="237367"/>
            <a:chOff x="5255200" y="3006475"/>
            <a:chExt cx="511700" cy="378575"/>
          </a:xfrm>
        </p:grpSpPr>
        <p:sp>
          <p:nvSpPr>
            <p:cNvPr id="360" name="Google Shape;360;p32"/>
            <p:cNvSpPr/>
            <p:nvPr/>
          </p:nvSpPr>
          <p:spPr>
            <a:xfrm>
              <a:off x="5255200" y="3006475"/>
              <a:ext cx="349900" cy="349875"/>
            </a:xfrm>
            <a:custGeom>
              <a:avLst/>
              <a:gdLst/>
              <a:ahLst/>
              <a:cxnLst/>
              <a:rect l="l" t="t" r="r" b="b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32"/>
            <p:cNvSpPr/>
            <p:nvPr/>
          </p:nvSpPr>
          <p:spPr>
            <a:xfrm>
              <a:off x="5567825" y="3185975"/>
              <a:ext cx="199075" cy="199075"/>
            </a:xfrm>
            <a:custGeom>
              <a:avLst/>
              <a:gdLst/>
              <a:ahLst/>
              <a:cxnLst/>
              <a:rect l="l" t="t" r="r" b="b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2" name="Google Shape;362;p32"/>
          <p:cNvGrpSpPr/>
          <p:nvPr/>
        </p:nvGrpSpPr>
        <p:grpSpPr>
          <a:xfrm>
            <a:off x="3860824" y="687454"/>
            <a:ext cx="4542205" cy="2661224"/>
            <a:chOff x="1177450" y="241631"/>
            <a:chExt cx="6173152" cy="3616776"/>
          </a:xfrm>
        </p:grpSpPr>
        <p:sp>
          <p:nvSpPr>
            <p:cNvPr id="363" name="Google Shape;363;p32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" name="Google Shape;364;p32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" name="Google Shape;365;p32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" name="Google Shape;366;p32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67" name="Google Shape;367;p32"/>
          <p:cNvPicPr preferRelativeResize="0"/>
          <p:nvPr/>
        </p:nvPicPr>
        <p:blipFill rotWithShape="1">
          <a:blip r:embed="rId3"/>
          <a:srcRect l="5724" r="5724"/>
          <a:stretch/>
        </p:blipFill>
        <p:spPr>
          <a:xfrm>
            <a:off x="4368000" y="834175"/>
            <a:ext cx="3530550" cy="2242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2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7"/>
          <p:cNvSpPr txBox="1">
            <a:spLocks noGrp="1"/>
          </p:cNvSpPr>
          <p:nvPr>
            <p:ph type="ctrTitle" idx="4294967295"/>
          </p:nvPr>
        </p:nvSpPr>
        <p:spPr>
          <a:xfrm>
            <a:off x="972900" y="2697081"/>
            <a:ext cx="71982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200" dirty="0">
                <a:solidFill>
                  <a:srgbClr val="FFFFFF"/>
                </a:solidFill>
              </a:rPr>
              <a:t>Obrigado!</a:t>
            </a:r>
            <a:endParaRPr sz="7200" dirty="0">
              <a:solidFill>
                <a:srgbClr val="FFFFFF"/>
              </a:solidFill>
            </a:endParaRPr>
          </a:p>
        </p:txBody>
      </p:sp>
      <p:grpSp>
        <p:nvGrpSpPr>
          <p:cNvPr id="108" name="Google Shape;108;p17"/>
          <p:cNvGrpSpPr/>
          <p:nvPr/>
        </p:nvGrpSpPr>
        <p:grpSpPr>
          <a:xfrm>
            <a:off x="3817597" y="676397"/>
            <a:ext cx="1508826" cy="1504564"/>
            <a:chOff x="3782700" y="1538287"/>
            <a:chExt cx="1578600" cy="1578600"/>
          </a:xfrm>
        </p:grpSpPr>
        <p:sp>
          <p:nvSpPr>
            <p:cNvPr id="109" name="Google Shape;109;p17"/>
            <p:cNvSpPr/>
            <p:nvPr/>
          </p:nvSpPr>
          <p:spPr>
            <a:xfrm>
              <a:off x="3782700" y="27574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7"/>
            <p:cNvSpPr/>
            <p:nvPr/>
          </p:nvSpPr>
          <p:spPr>
            <a:xfrm rot="-5400000">
              <a:off x="5001900" y="27574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7"/>
            <p:cNvSpPr/>
            <p:nvPr/>
          </p:nvSpPr>
          <p:spPr>
            <a:xfrm rot="5400000">
              <a:off x="3782700" y="15382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7"/>
            <p:cNvSpPr/>
            <p:nvPr/>
          </p:nvSpPr>
          <p:spPr>
            <a:xfrm rot="10800000">
              <a:off x="5001900" y="15382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4" name="Google Shape;114;p17"/>
          <p:cNvSpPr txBox="1">
            <a:spLocks noGrp="1"/>
          </p:cNvSpPr>
          <p:nvPr>
            <p:ph type="sldNum" idx="12"/>
          </p:nvPr>
        </p:nvSpPr>
        <p:spPr>
          <a:xfrm>
            <a:off x="4297650" y="477748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grpSp>
        <p:nvGrpSpPr>
          <p:cNvPr id="11" name="Google Shape;814;p46">
            <a:extLst>
              <a:ext uri="{FF2B5EF4-FFF2-40B4-BE49-F238E27FC236}">
                <a16:creationId xmlns:a16="http://schemas.microsoft.com/office/drawing/2014/main" id="{AEB6BFC4-EB4D-4700-A816-90B8BE9771BB}"/>
              </a:ext>
            </a:extLst>
          </p:cNvPr>
          <p:cNvGrpSpPr/>
          <p:nvPr/>
        </p:nvGrpSpPr>
        <p:grpSpPr>
          <a:xfrm>
            <a:off x="4140407" y="1039266"/>
            <a:ext cx="842501" cy="778828"/>
            <a:chOff x="5975075" y="2327500"/>
            <a:chExt cx="420100" cy="388350"/>
          </a:xfrm>
          <a:solidFill>
            <a:schemeClr val="bg1"/>
          </a:solidFill>
        </p:grpSpPr>
        <p:sp>
          <p:nvSpPr>
            <p:cNvPr id="12" name="Google Shape;815;p46">
              <a:extLst>
                <a:ext uri="{FF2B5EF4-FFF2-40B4-BE49-F238E27FC236}">
                  <a16:creationId xmlns:a16="http://schemas.microsoft.com/office/drawing/2014/main" id="{AF76BA07-7466-4281-B437-F29579FA63DB}"/>
                </a:ext>
              </a:extLst>
            </p:cNvPr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816;p46">
              <a:extLst>
                <a:ext uri="{FF2B5EF4-FFF2-40B4-BE49-F238E27FC236}">
                  <a16:creationId xmlns:a16="http://schemas.microsoft.com/office/drawing/2014/main" id="{B1EB8294-466B-4E1B-A7FF-9DF570CFFB3C}"/>
                </a:ext>
              </a:extLst>
            </p:cNvPr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 dir="u"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43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1779155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Equipe</a:t>
            </a:r>
            <a:endParaRPr dirty="0"/>
          </a:p>
        </p:txBody>
      </p:sp>
      <p:sp>
        <p:nvSpPr>
          <p:cNvPr id="570" name="Google Shape;570;p43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571" name="Google Shape;571;p43"/>
          <p:cNvSpPr txBox="1"/>
          <p:nvPr/>
        </p:nvSpPr>
        <p:spPr>
          <a:xfrm>
            <a:off x="3950842" y="4192791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Mateus Ferreira</a:t>
            </a:r>
            <a:br>
              <a:rPr lang="en" dirty="0">
                <a:latin typeface="Montserrat"/>
                <a:ea typeface="Montserrat"/>
                <a:cs typeface="Montserrat"/>
                <a:sym typeface="Montserrat"/>
              </a:rPr>
            </a:b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72" name="Google Shape;572;p43"/>
          <p:cNvSpPr txBox="1"/>
          <p:nvPr/>
        </p:nvSpPr>
        <p:spPr>
          <a:xfrm>
            <a:off x="6903733" y="1875411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Mateus Araujo</a:t>
            </a:r>
            <a:br>
              <a:rPr lang="en" dirty="0">
                <a:latin typeface="Montserrat"/>
                <a:ea typeface="Montserrat"/>
                <a:cs typeface="Montserrat"/>
                <a:sym typeface="Montserrat"/>
              </a:rPr>
            </a:b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73" name="Google Shape;573;p43"/>
          <p:cNvSpPr txBox="1"/>
          <p:nvPr/>
        </p:nvSpPr>
        <p:spPr>
          <a:xfrm>
            <a:off x="4912908" y="183765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Gabriel Agra</a:t>
            </a:r>
            <a:br>
              <a:rPr lang="en" dirty="0">
                <a:latin typeface="Montserrat"/>
                <a:ea typeface="Montserrat"/>
                <a:cs typeface="Montserrat"/>
                <a:sym typeface="Montserrat"/>
              </a:rPr>
            </a:b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74" name="Google Shape;574;p43"/>
          <p:cNvSpPr txBox="1"/>
          <p:nvPr/>
        </p:nvSpPr>
        <p:spPr>
          <a:xfrm>
            <a:off x="1201213" y="4228536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Itallo David</a:t>
            </a:r>
            <a:br>
              <a:rPr lang="en" dirty="0">
                <a:latin typeface="Montserrat"/>
                <a:ea typeface="Montserrat"/>
                <a:cs typeface="Montserrat"/>
                <a:sym typeface="Montserrat"/>
              </a:rPr>
            </a:b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75" name="Google Shape;575;p43"/>
          <p:cNvPicPr preferRelativeResize="0"/>
          <p:nvPr/>
        </p:nvPicPr>
        <p:blipFill>
          <a:blip r:embed="rId3"/>
          <a:srcRect t="21875" b="21875"/>
          <a:stretch/>
        </p:blipFill>
        <p:spPr>
          <a:xfrm>
            <a:off x="3945817" y="2573766"/>
            <a:ext cx="1489200" cy="14892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576" name="Google Shape;576;p43"/>
          <p:cNvPicPr preferRelativeResize="0"/>
          <p:nvPr/>
        </p:nvPicPr>
        <p:blipFill>
          <a:blip r:embed="rId4"/>
          <a:srcRect/>
          <a:stretch/>
        </p:blipFill>
        <p:spPr>
          <a:xfrm>
            <a:off x="7106124" y="256386"/>
            <a:ext cx="1074368" cy="14892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577" name="Google Shape;577;p43"/>
          <p:cNvPicPr preferRelativeResize="0"/>
          <p:nvPr/>
        </p:nvPicPr>
        <p:blipFill>
          <a:blip r:embed="rId5"/>
          <a:srcRect l="12224" r="12224"/>
          <a:stretch/>
        </p:blipFill>
        <p:spPr>
          <a:xfrm>
            <a:off x="4907883" y="218625"/>
            <a:ext cx="1489200" cy="14892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578" name="Google Shape;578;p43"/>
          <p:cNvPicPr preferRelativeResize="0"/>
          <p:nvPr/>
        </p:nvPicPr>
        <p:blipFill rotWithShape="1">
          <a:blip r:embed="rId6"/>
          <a:srcRect/>
          <a:stretch/>
        </p:blipFill>
        <p:spPr>
          <a:xfrm>
            <a:off x="1196188" y="2609511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3" name="Google Shape;573;p43">
            <a:extLst>
              <a:ext uri="{FF2B5EF4-FFF2-40B4-BE49-F238E27FC236}">
                <a16:creationId xmlns:a16="http://schemas.microsoft.com/office/drawing/2014/main" id="{35EA63CC-E929-4750-993B-D67D45C9715B}"/>
              </a:ext>
            </a:extLst>
          </p:cNvPr>
          <p:cNvSpPr txBox="1"/>
          <p:nvPr/>
        </p:nvSpPr>
        <p:spPr>
          <a:xfrm>
            <a:off x="2818900" y="1875411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Antonio Monteiro</a:t>
            </a:r>
            <a:br>
              <a:rPr lang="en" dirty="0">
                <a:latin typeface="Montserrat"/>
                <a:ea typeface="Montserrat"/>
                <a:cs typeface="Montserrat"/>
                <a:sym typeface="Montserrat"/>
              </a:rPr>
            </a:b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5" name="Google Shape;577;p43">
            <a:extLst>
              <a:ext uri="{FF2B5EF4-FFF2-40B4-BE49-F238E27FC236}">
                <a16:creationId xmlns:a16="http://schemas.microsoft.com/office/drawing/2014/main" id="{FECFE460-78E1-403D-B078-18E438A7CFE5}"/>
              </a:ext>
            </a:extLst>
          </p:cNvPr>
          <p:cNvPicPr preferRelativeResize="0"/>
          <p:nvPr/>
        </p:nvPicPr>
        <p:blipFill>
          <a:blip r:embed="rId7"/>
          <a:srcRect l="208" r="208"/>
          <a:stretch/>
        </p:blipFill>
        <p:spPr>
          <a:xfrm>
            <a:off x="2813875" y="256386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6" name="Google Shape;572;p43">
            <a:extLst>
              <a:ext uri="{FF2B5EF4-FFF2-40B4-BE49-F238E27FC236}">
                <a16:creationId xmlns:a16="http://schemas.microsoft.com/office/drawing/2014/main" id="{A8F657D8-99C3-4DF2-ABD9-3C5EBF29F155}"/>
              </a:ext>
            </a:extLst>
          </p:cNvPr>
          <p:cNvSpPr txBox="1"/>
          <p:nvPr/>
        </p:nvSpPr>
        <p:spPr>
          <a:xfrm>
            <a:off x="6691292" y="4153014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Wesley Paternezi</a:t>
            </a:r>
            <a:br>
              <a:rPr lang="en" dirty="0">
                <a:latin typeface="Montserrat"/>
                <a:ea typeface="Montserrat"/>
                <a:cs typeface="Montserrat"/>
                <a:sym typeface="Montserrat"/>
              </a:rPr>
            </a:br>
            <a:endParaRPr sz="8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7" name="Google Shape;576;p43">
            <a:extLst>
              <a:ext uri="{FF2B5EF4-FFF2-40B4-BE49-F238E27FC236}">
                <a16:creationId xmlns:a16="http://schemas.microsoft.com/office/drawing/2014/main" id="{633F5FB6-7CB0-4273-A838-B33C051FB4DC}"/>
              </a:ext>
            </a:extLst>
          </p:cNvPr>
          <p:cNvPicPr preferRelativeResize="0"/>
          <p:nvPr/>
        </p:nvPicPr>
        <p:blipFill>
          <a:blip r:embed="rId8"/>
          <a:srcRect/>
          <a:stretch/>
        </p:blipFill>
        <p:spPr>
          <a:xfrm>
            <a:off x="6686267" y="2533989"/>
            <a:ext cx="1489200" cy="14892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 dir="u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5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5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5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5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5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5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5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1" grpId="0"/>
      <p:bldP spid="572" grpId="0"/>
      <p:bldP spid="573" grpId="0"/>
      <p:bldP spid="574" grpId="0"/>
      <p:bldP spid="13" grpId="0"/>
      <p:bldP spid="1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 dirty="0"/>
              <a:t>Contextualização</a:t>
            </a:r>
            <a:endParaRPr sz="4800" dirty="0"/>
          </a:p>
        </p:txBody>
      </p:sp>
      <p:sp>
        <p:nvSpPr>
          <p:cNvPr id="68" name="Google Shape;68;p12"/>
          <p:cNvSpPr txBox="1"/>
          <p:nvPr/>
        </p:nvSpPr>
        <p:spPr>
          <a:xfrm>
            <a:off x="435193" y="1116430"/>
            <a:ext cx="7865575" cy="3215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600"/>
              </a:spcBef>
              <a:spcAft>
                <a:spcPts val="0"/>
              </a:spcAft>
            </a:pPr>
            <a:r>
              <a:rPr lang="en" sz="4000" b="1" baseline="30000" dirty="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O que são as trufas?</a:t>
            </a:r>
          </a:p>
          <a:p>
            <a:pPr marL="171450" lvl="0" indent="-171450" algn="l" rtl="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sz="1200" dirty="0">
              <a:solidFill>
                <a:srgbClr val="454F5B"/>
              </a:solidFill>
              <a:latin typeface="Montserrat"/>
              <a:sym typeface="Montserrat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 dirty="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1" name="Google Shape;71;p12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2" name="AutoShape 6" descr="HOME | Amor em Cacau">
            <a:extLst>
              <a:ext uri="{FF2B5EF4-FFF2-40B4-BE49-F238E27FC236}">
                <a16:creationId xmlns:a16="http://schemas.microsoft.com/office/drawing/2014/main" id="{EFEC43C4-29C2-48F5-8FA0-10610C4A109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8" name="Imagem 7" descr="Rosquinha com cobertura de chocolate&#10;&#10;Descrição gerada automaticamente">
            <a:extLst>
              <a:ext uri="{FF2B5EF4-FFF2-40B4-BE49-F238E27FC236}">
                <a16:creationId xmlns:a16="http://schemas.microsoft.com/office/drawing/2014/main" id="{3FDF4080-F7E5-40A5-ADA4-D9DD2B10CB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3279" y="1875865"/>
            <a:ext cx="6192642" cy="283092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 dirty="0"/>
              <a:t>Contextualização</a:t>
            </a:r>
            <a:endParaRPr sz="4800" dirty="0"/>
          </a:p>
        </p:txBody>
      </p:sp>
      <p:sp>
        <p:nvSpPr>
          <p:cNvPr id="71" name="Google Shape;71;p12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2" name="AutoShape 6" descr="HOME | Amor em Cacau">
            <a:extLst>
              <a:ext uri="{FF2B5EF4-FFF2-40B4-BE49-F238E27FC236}">
                <a16:creationId xmlns:a16="http://schemas.microsoft.com/office/drawing/2014/main" id="{EFEC43C4-29C2-48F5-8FA0-10610C4A109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7" name="Picture 2" descr="Tartufo Png Transparent Images – Free PNG Images Vector, PSD, Clipart,  Templates">
            <a:extLst>
              <a:ext uri="{FF2B5EF4-FFF2-40B4-BE49-F238E27FC236}">
                <a16:creationId xmlns:a16="http://schemas.microsoft.com/office/drawing/2014/main" id="{E5AAECEC-EBDA-408C-8340-30A34C3C64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25" y="604682"/>
            <a:ext cx="4383741" cy="4383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4421CAA2-3D61-464A-8564-8F7F60AB7DAC}"/>
              </a:ext>
            </a:extLst>
          </p:cNvPr>
          <p:cNvSpPr txBox="1"/>
          <p:nvPr/>
        </p:nvSpPr>
        <p:spPr>
          <a:xfrm>
            <a:off x="3760708" y="1273059"/>
            <a:ext cx="518258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pt-BR" sz="3200" b="1" baseline="30000" dirty="0">
                <a:solidFill>
                  <a:schemeClr val="accent1"/>
                </a:solidFill>
                <a:latin typeface="Montserrat"/>
                <a:ea typeface="Montserrat"/>
                <a:cs typeface="Montserrat"/>
              </a:rPr>
              <a:t>Espécie de cogumelo;</a:t>
            </a:r>
          </a:p>
          <a:p>
            <a:pPr marL="457200" indent="-457200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pt-BR" sz="3200" b="1" baseline="30000" dirty="0">
              <a:solidFill>
                <a:schemeClr val="accent1"/>
              </a:solidFill>
              <a:latin typeface="Montserrat"/>
              <a:ea typeface="Montserrat"/>
              <a:cs typeface="Montserrat"/>
            </a:endParaRPr>
          </a:p>
          <a:p>
            <a:pPr marL="457200" indent="-45720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pt-BR" sz="3200" b="1" baseline="30000" dirty="0">
                <a:solidFill>
                  <a:schemeClr val="accent1"/>
                </a:solidFill>
                <a:latin typeface="Montserrat"/>
                <a:ea typeface="Montserrat"/>
                <a:cs typeface="Montserrat"/>
              </a:rPr>
              <a:t>Iguaria de luxo;</a:t>
            </a:r>
          </a:p>
          <a:p>
            <a:pPr marL="457200" indent="-457200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pt-BR" sz="3200" b="1" baseline="30000" dirty="0">
              <a:solidFill>
                <a:schemeClr val="accent1"/>
              </a:solidFill>
              <a:latin typeface="Montserrat"/>
              <a:ea typeface="Montserrat"/>
              <a:cs typeface="Montserrat"/>
            </a:endParaRPr>
          </a:p>
          <a:p>
            <a:pPr marL="457200" indent="-45720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pt-BR" sz="3200" b="1" baseline="30000" dirty="0">
                <a:solidFill>
                  <a:schemeClr val="accent1"/>
                </a:solidFill>
                <a:latin typeface="Montserrat"/>
                <a:ea typeface="Montserrat"/>
                <a:cs typeface="Montserrat"/>
              </a:rPr>
              <a:t>Trufas brancas e negras;</a:t>
            </a:r>
          </a:p>
          <a:p>
            <a:pPr marL="457200" indent="-457200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pt-BR" sz="3200" b="1" baseline="30000" dirty="0">
              <a:solidFill>
                <a:schemeClr val="accent1"/>
              </a:solidFill>
              <a:latin typeface="Montserrat"/>
              <a:ea typeface="Montserrat"/>
              <a:cs typeface="Montserrat"/>
            </a:endParaRPr>
          </a:p>
          <a:p>
            <a:pPr marL="457200" indent="-45720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pt-BR" sz="3200" b="1" baseline="30000" dirty="0">
                <a:solidFill>
                  <a:schemeClr val="accent1"/>
                </a:solidFill>
                <a:latin typeface="Montserrat"/>
                <a:ea typeface="Montserrat"/>
                <a:cs typeface="Montserrat"/>
              </a:rPr>
              <a:t>Nasce sob a terra, em simbiose com as raízes de determinadas árvores.</a:t>
            </a:r>
          </a:p>
        </p:txBody>
      </p:sp>
    </p:spTree>
    <p:extLst>
      <p:ext uri="{BB962C8B-B14F-4D97-AF65-F5344CB8AC3E}">
        <p14:creationId xmlns:p14="http://schemas.microsoft.com/office/powerpoint/2010/main" val="1544134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2"/>
          <p:cNvSpPr txBox="1">
            <a:spLocks noGrp="1"/>
          </p:cNvSpPr>
          <p:nvPr>
            <p:ph type="title"/>
          </p:nvPr>
        </p:nvSpPr>
        <p:spPr>
          <a:xfrm>
            <a:off x="691200" y="616744"/>
            <a:ext cx="3753053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Contextualização</a:t>
            </a:r>
            <a:endParaRPr dirty="0"/>
          </a:p>
        </p:txBody>
      </p:sp>
      <p:sp>
        <p:nvSpPr>
          <p:cNvPr id="162" name="Google Shape;162;p22"/>
          <p:cNvSpPr/>
          <p:nvPr/>
        </p:nvSpPr>
        <p:spPr>
          <a:xfrm>
            <a:off x="4572000" y="1476455"/>
            <a:ext cx="3343089" cy="3323344"/>
          </a:xfrm>
          <a:prstGeom prst="ellipse">
            <a:avLst/>
          </a:prstGeom>
          <a:noFill/>
          <a:ln w="1143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u="sng" dirty="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Preço/trufa (500g):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pt-BR" sz="1800" dirty="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Trufa Negra</a:t>
            </a:r>
            <a:endParaRPr lang="pt-BR" sz="1100" dirty="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US$ 200,00 – 400,00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pt-BR" sz="1800" dirty="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Trufa Branca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US$ 1.200,00 – 2.400,00</a:t>
            </a:r>
          </a:p>
        </p:txBody>
      </p:sp>
      <p:sp>
        <p:nvSpPr>
          <p:cNvPr id="164" name="Google Shape;164;p22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7" name="Google Shape;162;p22">
            <a:extLst>
              <a:ext uri="{FF2B5EF4-FFF2-40B4-BE49-F238E27FC236}">
                <a16:creationId xmlns:a16="http://schemas.microsoft.com/office/drawing/2014/main" id="{68EA1050-A519-4FBF-B1A7-6D404ACB992D}"/>
              </a:ext>
            </a:extLst>
          </p:cNvPr>
          <p:cNvSpPr/>
          <p:nvPr/>
        </p:nvSpPr>
        <p:spPr>
          <a:xfrm>
            <a:off x="986048" y="1476455"/>
            <a:ext cx="3343089" cy="3323344"/>
          </a:xfrm>
          <a:prstGeom prst="ellipse">
            <a:avLst/>
          </a:prstGeom>
          <a:noFill/>
          <a:ln w="114300" cap="flat" cmpd="sng">
            <a:solidFill>
              <a:schemeClr val="accent1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u="sng" dirty="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Consumo: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pt-BR" sz="1800" dirty="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Principal consumidor: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Continente Europeu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pt-BR" dirty="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Consumo médio: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1 a cada 100 habitantes consome 1 trufa</a:t>
            </a:r>
          </a:p>
        </p:txBody>
      </p:sp>
      <p:sp>
        <p:nvSpPr>
          <p:cNvPr id="6" name="Google Shape;162;p22">
            <a:extLst>
              <a:ext uri="{FF2B5EF4-FFF2-40B4-BE49-F238E27FC236}">
                <a16:creationId xmlns:a16="http://schemas.microsoft.com/office/drawing/2014/main" id="{AA0193C3-1406-4357-BE28-119EDD4898D6}"/>
              </a:ext>
            </a:extLst>
          </p:cNvPr>
          <p:cNvSpPr/>
          <p:nvPr/>
        </p:nvSpPr>
        <p:spPr>
          <a:xfrm>
            <a:off x="7250351" y="174977"/>
            <a:ext cx="1671771" cy="1661897"/>
          </a:xfrm>
          <a:prstGeom prst="ellipse">
            <a:avLst/>
          </a:prstGeom>
          <a:noFill/>
          <a:ln w="11430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50" b="1" dirty="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Faturamento mundial: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pt-BR" sz="1050" b="1" dirty="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50" dirty="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US$ 300 milhões por ano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pt-BR" sz="1100" dirty="0">
              <a:solidFill>
                <a:srgbClr val="FF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u="sng" dirty="0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20% de perda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 dir="u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2" grpId="0" animBg="1"/>
      <p:bldP spid="7" grpId="0" animBg="1"/>
      <p:bldP spid="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8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Processo de cultivo</a:t>
            </a:r>
            <a:endParaRPr dirty="0"/>
          </a:p>
        </p:txBody>
      </p:sp>
      <p:sp>
        <p:nvSpPr>
          <p:cNvPr id="227" name="Google Shape;227;p28"/>
          <p:cNvSpPr txBox="1">
            <a:spLocks noGrp="1"/>
          </p:cNvSpPr>
          <p:nvPr>
            <p:ph type="body" idx="1"/>
          </p:nvPr>
        </p:nvSpPr>
        <p:spPr>
          <a:xfrm>
            <a:off x="5885103" y="1650530"/>
            <a:ext cx="2501700" cy="120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1" dirty="0">
                <a:solidFill>
                  <a:schemeClr val="accent1"/>
                </a:solidFill>
              </a:rPr>
              <a:t>Encontrando os cogumelos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 dirty="0">
              <a:solidFill>
                <a:schemeClr val="accen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/>
              <a:t>Cachorros e porcos para farejar</a:t>
            </a:r>
            <a:endParaRPr sz="1000" dirty="0"/>
          </a:p>
        </p:txBody>
      </p:sp>
      <p:sp>
        <p:nvSpPr>
          <p:cNvPr id="228" name="Google Shape;228;p28"/>
          <p:cNvSpPr txBox="1">
            <a:spLocks noGrp="1"/>
          </p:cNvSpPr>
          <p:nvPr>
            <p:ph type="body" idx="2"/>
          </p:nvPr>
        </p:nvSpPr>
        <p:spPr>
          <a:xfrm>
            <a:off x="5885103" y="3420036"/>
            <a:ext cx="2501700" cy="120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1" dirty="0">
                <a:solidFill>
                  <a:schemeClr val="accent1"/>
                </a:solidFill>
              </a:rPr>
              <a:t>Proliferação das Trufas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sz="1000" b="1" dirty="0">
              <a:solidFill>
                <a:schemeClr val="accent1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pt-BR" sz="1000" dirty="0"/>
              <a:t>Criação nas raízes de árvores</a:t>
            </a:r>
          </a:p>
          <a:p>
            <a:pPr marL="0" indent="0">
              <a:spcBef>
                <a:spcPts val="0"/>
              </a:spcBef>
              <a:buNone/>
            </a:pPr>
            <a:endParaRPr lang="pt-BR" sz="1000" dirty="0"/>
          </a:p>
          <a:p>
            <a:pPr marL="0" indent="0">
              <a:spcBef>
                <a:spcPts val="0"/>
              </a:spcBef>
              <a:buNone/>
            </a:pPr>
            <a:r>
              <a:rPr lang="pt-BR" sz="1000" dirty="0"/>
              <a:t>Multiplicação das trufas</a:t>
            </a:r>
            <a:endParaRPr sz="1000" dirty="0"/>
          </a:p>
        </p:txBody>
      </p:sp>
      <p:grpSp>
        <p:nvGrpSpPr>
          <p:cNvPr id="240" name="Google Shape;240;p28"/>
          <p:cNvGrpSpPr/>
          <p:nvPr/>
        </p:nvGrpSpPr>
        <p:grpSpPr>
          <a:xfrm>
            <a:off x="3106555" y="2951805"/>
            <a:ext cx="585818" cy="540828"/>
            <a:chOff x="3782700" y="1538287"/>
            <a:chExt cx="1578600" cy="1578600"/>
          </a:xfrm>
        </p:grpSpPr>
        <p:sp>
          <p:nvSpPr>
            <p:cNvPr id="241" name="Google Shape;241;p28"/>
            <p:cNvSpPr/>
            <p:nvPr/>
          </p:nvSpPr>
          <p:spPr>
            <a:xfrm>
              <a:off x="3782700" y="27574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28"/>
            <p:cNvSpPr/>
            <p:nvPr/>
          </p:nvSpPr>
          <p:spPr>
            <a:xfrm rot="-5400000">
              <a:off x="5001900" y="27574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28"/>
            <p:cNvSpPr/>
            <p:nvPr/>
          </p:nvSpPr>
          <p:spPr>
            <a:xfrm rot="5400000">
              <a:off x="3782700" y="15382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28"/>
            <p:cNvSpPr/>
            <p:nvPr/>
          </p:nvSpPr>
          <p:spPr>
            <a:xfrm rot="10800000">
              <a:off x="5001900" y="15382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5" name="Google Shape;245;p28"/>
          <p:cNvGrpSpPr/>
          <p:nvPr/>
        </p:nvGrpSpPr>
        <p:grpSpPr>
          <a:xfrm>
            <a:off x="5982977" y="2936662"/>
            <a:ext cx="585818" cy="540828"/>
            <a:chOff x="3782700" y="1538287"/>
            <a:chExt cx="1578600" cy="1578600"/>
          </a:xfrm>
        </p:grpSpPr>
        <p:sp>
          <p:nvSpPr>
            <p:cNvPr id="246" name="Google Shape;246;p28"/>
            <p:cNvSpPr/>
            <p:nvPr/>
          </p:nvSpPr>
          <p:spPr>
            <a:xfrm>
              <a:off x="3782700" y="27574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28"/>
            <p:cNvSpPr/>
            <p:nvPr/>
          </p:nvSpPr>
          <p:spPr>
            <a:xfrm rot="-5400000">
              <a:off x="5001900" y="27574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28"/>
            <p:cNvSpPr/>
            <p:nvPr/>
          </p:nvSpPr>
          <p:spPr>
            <a:xfrm rot="5400000">
              <a:off x="3782700" y="15382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28"/>
            <p:cNvSpPr/>
            <p:nvPr/>
          </p:nvSpPr>
          <p:spPr>
            <a:xfrm rot="10800000">
              <a:off x="5001900" y="15382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5" name="Google Shape;255;p28"/>
          <p:cNvGrpSpPr/>
          <p:nvPr/>
        </p:nvGrpSpPr>
        <p:grpSpPr>
          <a:xfrm>
            <a:off x="5984955" y="1167156"/>
            <a:ext cx="585818" cy="540828"/>
            <a:chOff x="3782700" y="1538287"/>
            <a:chExt cx="1578600" cy="1578600"/>
          </a:xfrm>
        </p:grpSpPr>
        <p:sp>
          <p:nvSpPr>
            <p:cNvPr id="256" name="Google Shape;256;p28"/>
            <p:cNvSpPr/>
            <p:nvPr/>
          </p:nvSpPr>
          <p:spPr>
            <a:xfrm>
              <a:off x="3782700" y="27574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28"/>
            <p:cNvSpPr/>
            <p:nvPr/>
          </p:nvSpPr>
          <p:spPr>
            <a:xfrm rot="-5400000">
              <a:off x="5001900" y="27574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28"/>
            <p:cNvSpPr/>
            <p:nvPr/>
          </p:nvSpPr>
          <p:spPr>
            <a:xfrm rot="5400000">
              <a:off x="3782700" y="15382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28"/>
            <p:cNvSpPr/>
            <p:nvPr/>
          </p:nvSpPr>
          <p:spPr>
            <a:xfrm rot="10800000">
              <a:off x="5001900" y="15382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0" name="Google Shape;260;p28"/>
          <p:cNvGrpSpPr/>
          <p:nvPr/>
        </p:nvGrpSpPr>
        <p:grpSpPr>
          <a:xfrm>
            <a:off x="6153824" y="1342166"/>
            <a:ext cx="248667" cy="191094"/>
            <a:chOff x="1244325" y="314425"/>
            <a:chExt cx="444525" cy="370050"/>
          </a:xfrm>
        </p:grpSpPr>
        <p:sp>
          <p:nvSpPr>
            <p:cNvPr id="261" name="Google Shape;261;p28"/>
            <p:cNvSpPr/>
            <p:nvPr/>
          </p:nvSpPr>
          <p:spPr>
            <a:xfrm>
              <a:off x="1388425" y="463425"/>
              <a:ext cx="143525" cy="143500"/>
            </a:xfrm>
            <a:custGeom>
              <a:avLst/>
              <a:gdLst/>
              <a:ahLst/>
              <a:cxnLst/>
              <a:rect l="l" t="t" r="r" b="b"/>
              <a:pathLst>
                <a:path w="5741" h="5740" extrusionOk="0">
                  <a:moveTo>
                    <a:pt x="2809" y="0"/>
                  </a:moveTo>
                  <a:lnTo>
                    <a:pt x="2492" y="49"/>
                  </a:lnTo>
                  <a:lnTo>
                    <a:pt x="2199" y="122"/>
                  </a:lnTo>
                  <a:lnTo>
                    <a:pt x="1906" y="244"/>
                  </a:lnTo>
                  <a:lnTo>
                    <a:pt x="1637" y="366"/>
                  </a:lnTo>
                  <a:lnTo>
                    <a:pt x="1368" y="537"/>
                  </a:lnTo>
                  <a:lnTo>
                    <a:pt x="1149" y="708"/>
                  </a:lnTo>
                  <a:lnTo>
                    <a:pt x="904" y="904"/>
                  </a:lnTo>
                  <a:lnTo>
                    <a:pt x="709" y="1124"/>
                  </a:lnTo>
                  <a:lnTo>
                    <a:pt x="538" y="1368"/>
                  </a:lnTo>
                  <a:lnTo>
                    <a:pt x="367" y="1636"/>
                  </a:lnTo>
                  <a:lnTo>
                    <a:pt x="245" y="1905"/>
                  </a:lnTo>
                  <a:lnTo>
                    <a:pt x="147" y="2198"/>
                  </a:lnTo>
                  <a:lnTo>
                    <a:pt x="74" y="2491"/>
                  </a:lnTo>
                  <a:lnTo>
                    <a:pt x="25" y="2809"/>
                  </a:lnTo>
                  <a:lnTo>
                    <a:pt x="1" y="3126"/>
                  </a:lnTo>
                  <a:lnTo>
                    <a:pt x="25" y="3517"/>
                  </a:lnTo>
                  <a:lnTo>
                    <a:pt x="98" y="3908"/>
                  </a:lnTo>
                  <a:lnTo>
                    <a:pt x="221" y="4274"/>
                  </a:lnTo>
                  <a:lnTo>
                    <a:pt x="392" y="4641"/>
                  </a:lnTo>
                  <a:lnTo>
                    <a:pt x="611" y="4958"/>
                  </a:lnTo>
                  <a:lnTo>
                    <a:pt x="856" y="5251"/>
                  </a:lnTo>
                  <a:lnTo>
                    <a:pt x="1124" y="5520"/>
                  </a:lnTo>
                  <a:lnTo>
                    <a:pt x="1442" y="5740"/>
                  </a:lnTo>
                  <a:lnTo>
                    <a:pt x="1393" y="5422"/>
                  </a:lnTo>
                  <a:lnTo>
                    <a:pt x="1368" y="5080"/>
                  </a:lnTo>
                  <a:lnTo>
                    <a:pt x="1393" y="4689"/>
                  </a:lnTo>
                  <a:lnTo>
                    <a:pt x="1442" y="4323"/>
                  </a:lnTo>
                  <a:lnTo>
                    <a:pt x="1539" y="3957"/>
                  </a:lnTo>
                  <a:lnTo>
                    <a:pt x="1662" y="3639"/>
                  </a:lnTo>
                  <a:lnTo>
                    <a:pt x="1808" y="3297"/>
                  </a:lnTo>
                  <a:lnTo>
                    <a:pt x="2003" y="3004"/>
                  </a:lnTo>
                  <a:lnTo>
                    <a:pt x="2223" y="2711"/>
                  </a:lnTo>
                  <a:lnTo>
                    <a:pt x="2468" y="2442"/>
                  </a:lnTo>
                  <a:lnTo>
                    <a:pt x="2712" y="2198"/>
                  </a:lnTo>
                  <a:lnTo>
                    <a:pt x="3005" y="2003"/>
                  </a:lnTo>
                  <a:lnTo>
                    <a:pt x="3322" y="1807"/>
                  </a:lnTo>
                  <a:lnTo>
                    <a:pt x="3640" y="1661"/>
                  </a:lnTo>
                  <a:lnTo>
                    <a:pt x="3982" y="1514"/>
                  </a:lnTo>
                  <a:lnTo>
                    <a:pt x="4324" y="1441"/>
                  </a:lnTo>
                  <a:lnTo>
                    <a:pt x="4690" y="1368"/>
                  </a:lnTo>
                  <a:lnTo>
                    <a:pt x="5423" y="1368"/>
                  </a:lnTo>
                  <a:lnTo>
                    <a:pt x="5740" y="1417"/>
                  </a:lnTo>
                  <a:lnTo>
                    <a:pt x="5520" y="1124"/>
                  </a:lnTo>
                  <a:lnTo>
                    <a:pt x="5252" y="831"/>
                  </a:lnTo>
                  <a:lnTo>
                    <a:pt x="4959" y="586"/>
                  </a:lnTo>
                  <a:lnTo>
                    <a:pt x="4641" y="391"/>
                  </a:lnTo>
                  <a:lnTo>
                    <a:pt x="4299" y="220"/>
                  </a:lnTo>
                  <a:lnTo>
                    <a:pt x="3933" y="98"/>
                  </a:lnTo>
                  <a:lnTo>
                    <a:pt x="3542" y="25"/>
                  </a:lnTo>
                  <a:lnTo>
                    <a:pt x="312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28"/>
            <p:cNvSpPr/>
            <p:nvPr/>
          </p:nvSpPr>
          <p:spPr>
            <a:xfrm>
              <a:off x="1244325" y="314425"/>
              <a:ext cx="444525" cy="370050"/>
            </a:xfrm>
            <a:custGeom>
              <a:avLst/>
              <a:gdLst/>
              <a:ahLst/>
              <a:cxnLst/>
              <a:rect l="l" t="t" r="r" b="b"/>
              <a:pathLst>
                <a:path w="17781" h="14802" extrusionOk="0">
                  <a:moveTo>
                    <a:pt x="11748" y="2101"/>
                  </a:moveTo>
                  <a:lnTo>
                    <a:pt x="11846" y="2126"/>
                  </a:lnTo>
                  <a:lnTo>
                    <a:pt x="11919" y="2175"/>
                  </a:lnTo>
                  <a:lnTo>
                    <a:pt x="11968" y="2248"/>
                  </a:lnTo>
                  <a:lnTo>
                    <a:pt x="11993" y="2346"/>
                  </a:lnTo>
                  <a:lnTo>
                    <a:pt x="11968" y="2419"/>
                  </a:lnTo>
                  <a:lnTo>
                    <a:pt x="11919" y="2492"/>
                  </a:lnTo>
                  <a:lnTo>
                    <a:pt x="11846" y="2541"/>
                  </a:lnTo>
                  <a:lnTo>
                    <a:pt x="11748" y="2565"/>
                  </a:lnTo>
                  <a:lnTo>
                    <a:pt x="6033" y="2565"/>
                  </a:lnTo>
                  <a:lnTo>
                    <a:pt x="5936" y="2541"/>
                  </a:lnTo>
                  <a:lnTo>
                    <a:pt x="5862" y="2492"/>
                  </a:lnTo>
                  <a:lnTo>
                    <a:pt x="5814" y="2419"/>
                  </a:lnTo>
                  <a:lnTo>
                    <a:pt x="5789" y="2346"/>
                  </a:lnTo>
                  <a:lnTo>
                    <a:pt x="5814" y="2248"/>
                  </a:lnTo>
                  <a:lnTo>
                    <a:pt x="5862" y="2175"/>
                  </a:lnTo>
                  <a:lnTo>
                    <a:pt x="5936" y="2126"/>
                  </a:lnTo>
                  <a:lnTo>
                    <a:pt x="6033" y="2101"/>
                  </a:lnTo>
                  <a:close/>
                  <a:moveTo>
                    <a:pt x="15949" y="4519"/>
                  </a:moveTo>
                  <a:lnTo>
                    <a:pt x="16047" y="4568"/>
                  </a:lnTo>
                  <a:lnTo>
                    <a:pt x="16145" y="4592"/>
                  </a:lnTo>
                  <a:lnTo>
                    <a:pt x="16193" y="4666"/>
                  </a:lnTo>
                  <a:lnTo>
                    <a:pt x="16267" y="4739"/>
                  </a:lnTo>
                  <a:lnTo>
                    <a:pt x="16316" y="4812"/>
                  </a:lnTo>
                  <a:lnTo>
                    <a:pt x="16340" y="4910"/>
                  </a:lnTo>
                  <a:lnTo>
                    <a:pt x="16340" y="5008"/>
                  </a:lnTo>
                  <a:lnTo>
                    <a:pt x="16340" y="5789"/>
                  </a:lnTo>
                  <a:lnTo>
                    <a:pt x="16340" y="5887"/>
                  </a:lnTo>
                  <a:lnTo>
                    <a:pt x="16316" y="5985"/>
                  </a:lnTo>
                  <a:lnTo>
                    <a:pt x="16267" y="6058"/>
                  </a:lnTo>
                  <a:lnTo>
                    <a:pt x="16193" y="6131"/>
                  </a:lnTo>
                  <a:lnTo>
                    <a:pt x="16145" y="6204"/>
                  </a:lnTo>
                  <a:lnTo>
                    <a:pt x="16047" y="6229"/>
                  </a:lnTo>
                  <a:lnTo>
                    <a:pt x="15949" y="6278"/>
                  </a:lnTo>
                  <a:lnTo>
                    <a:pt x="14069" y="6278"/>
                  </a:lnTo>
                  <a:lnTo>
                    <a:pt x="13971" y="6229"/>
                  </a:lnTo>
                  <a:lnTo>
                    <a:pt x="13898" y="6204"/>
                  </a:lnTo>
                  <a:lnTo>
                    <a:pt x="13824" y="6131"/>
                  </a:lnTo>
                  <a:lnTo>
                    <a:pt x="13751" y="6058"/>
                  </a:lnTo>
                  <a:lnTo>
                    <a:pt x="13727" y="5985"/>
                  </a:lnTo>
                  <a:lnTo>
                    <a:pt x="13678" y="5887"/>
                  </a:lnTo>
                  <a:lnTo>
                    <a:pt x="13678" y="5789"/>
                  </a:lnTo>
                  <a:lnTo>
                    <a:pt x="13678" y="5008"/>
                  </a:lnTo>
                  <a:lnTo>
                    <a:pt x="13678" y="4910"/>
                  </a:lnTo>
                  <a:lnTo>
                    <a:pt x="13727" y="4812"/>
                  </a:lnTo>
                  <a:lnTo>
                    <a:pt x="13751" y="4739"/>
                  </a:lnTo>
                  <a:lnTo>
                    <a:pt x="13824" y="4666"/>
                  </a:lnTo>
                  <a:lnTo>
                    <a:pt x="13898" y="4592"/>
                  </a:lnTo>
                  <a:lnTo>
                    <a:pt x="13971" y="4568"/>
                  </a:lnTo>
                  <a:lnTo>
                    <a:pt x="14069" y="4519"/>
                  </a:lnTo>
                  <a:close/>
                  <a:moveTo>
                    <a:pt x="8891" y="5105"/>
                  </a:moveTo>
                  <a:lnTo>
                    <a:pt x="9306" y="5130"/>
                  </a:lnTo>
                  <a:lnTo>
                    <a:pt x="9697" y="5179"/>
                  </a:lnTo>
                  <a:lnTo>
                    <a:pt x="10063" y="5276"/>
                  </a:lnTo>
                  <a:lnTo>
                    <a:pt x="10430" y="5423"/>
                  </a:lnTo>
                  <a:lnTo>
                    <a:pt x="10796" y="5594"/>
                  </a:lnTo>
                  <a:lnTo>
                    <a:pt x="11113" y="5789"/>
                  </a:lnTo>
                  <a:lnTo>
                    <a:pt x="11406" y="6009"/>
                  </a:lnTo>
                  <a:lnTo>
                    <a:pt x="11700" y="6278"/>
                  </a:lnTo>
                  <a:lnTo>
                    <a:pt x="11968" y="6546"/>
                  </a:lnTo>
                  <a:lnTo>
                    <a:pt x="12188" y="6864"/>
                  </a:lnTo>
                  <a:lnTo>
                    <a:pt x="12383" y="7181"/>
                  </a:lnTo>
                  <a:lnTo>
                    <a:pt x="12554" y="7523"/>
                  </a:lnTo>
                  <a:lnTo>
                    <a:pt x="12676" y="7890"/>
                  </a:lnTo>
                  <a:lnTo>
                    <a:pt x="12774" y="8280"/>
                  </a:lnTo>
                  <a:lnTo>
                    <a:pt x="12847" y="8671"/>
                  </a:lnTo>
                  <a:lnTo>
                    <a:pt x="12872" y="9086"/>
                  </a:lnTo>
                  <a:lnTo>
                    <a:pt x="12847" y="9477"/>
                  </a:lnTo>
                  <a:lnTo>
                    <a:pt x="12774" y="9868"/>
                  </a:lnTo>
                  <a:lnTo>
                    <a:pt x="12676" y="10259"/>
                  </a:lnTo>
                  <a:lnTo>
                    <a:pt x="12554" y="10625"/>
                  </a:lnTo>
                  <a:lnTo>
                    <a:pt x="12383" y="10967"/>
                  </a:lnTo>
                  <a:lnTo>
                    <a:pt x="12188" y="11309"/>
                  </a:lnTo>
                  <a:lnTo>
                    <a:pt x="11968" y="11602"/>
                  </a:lnTo>
                  <a:lnTo>
                    <a:pt x="11700" y="11895"/>
                  </a:lnTo>
                  <a:lnTo>
                    <a:pt x="11406" y="12139"/>
                  </a:lnTo>
                  <a:lnTo>
                    <a:pt x="11113" y="12383"/>
                  </a:lnTo>
                  <a:lnTo>
                    <a:pt x="10796" y="12579"/>
                  </a:lnTo>
                  <a:lnTo>
                    <a:pt x="10430" y="12750"/>
                  </a:lnTo>
                  <a:lnTo>
                    <a:pt x="10063" y="12872"/>
                  </a:lnTo>
                  <a:lnTo>
                    <a:pt x="9697" y="12970"/>
                  </a:lnTo>
                  <a:lnTo>
                    <a:pt x="9306" y="13018"/>
                  </a:lnTo>
                  <a:lnTo>
                    <a:pt x="8891" y="13043"/>
                  </a:lnTo>
                  <a:lnTo>
                    <a:pt x="8476" y="13018"/>
                  </a:lnTo>
                  <a:lnTo>
                    <a:pt x="8085" y="12970"/>
                  </a:lnTo>
                  <a:lnTo>
                    <a:pt x="7719" y="12872"/>
                  </a:lnTo>
                  <a:lnTo>
                    <a:pt x="7352" y="12750"/>
                  </a:lnTo>
                  <a:lnTo>
                    <a:pt x="6986" y="12579"/>
                  </a:lnTo>
                  <a:lnTo>
                    <a:pt x="6668" y="12383"/>
                  </a:lnTo>
                  <a:lnTo>
                    <a:pt x="6375" y="12139"/>
                  </a:lnTo>
                  <a:lnTo>
                    <a:pt x="6082" y="11895"/>
                  </a:lnTo>
                  <a:lnTo>
                    <a:pt x="5814" y="11602"/>
                  </a:lnTo>
                  <a:lnTo>
                    <a:pt x="5594" y="11309"/>
                  </a:lnTo>
                  <a:lnTo>
                    <a:pt x="5398" y="10967"/>
                  </a:lnTo>
                  <a:lnTo>
                    <a:pt x="5227" y="10625"/>
                  </a:lnTo>
                  <a:lnTo>
                    <a:pt x="5105" y="10259"/>
                  </a:lnTo>
                  <a:lnTo>
                    <a:pt x="5008" y="9868"/>
                  </a:lnTo>
                  <a:lnTo>
                    <a:pt x="4934" y="9477"/>
                  </a:lnTo>
                  <a:lnTo>
                    <a:pt x="4910" y="9086"/>
                  </a:lnTo>
                  <a:lnTo>
                    <a:pt x="4934" y="8671"/>
                  </a:lnTo>
                  <a:lnTo>
                    <a:pt x="5008" y="8280"/>
                  </a:lnTo>
                  <a:lnTo>
                    <a:pt x="5105" y="7890"/>
                  </a:lnTo>
                  <a:lnTo>
                    <a:pt x="5227" y="7523"/>
                  </a:lnTo>
                  <a:lnTo>
                    <a:pt x="5398" y="7181"/>
                  </a:lnTo>
                  <a:lnTo>
                    <a:pt x="5594" y="6864"/>
                  </a:lnTo>
                  <a:lnTo>
                    <a:pt x="5814" y="6546"/>
                  </a:lnTo>
                  <a:lnTo>
                    <a:pt x="6082" y="6278"/>
                  </a:lnTo>
                  <a:lnTo>
                    <a:pt x="6375" y="6009"/>
                  </a:lnTo>
                  <a:lnTo>
                    <a:pt x="6668" y="5789"/>
                  </a:lnTo>
                  <a:lnTo>
                    <a:pt x="6986" y="5594"/>
                  </a:lnTo>
                  <a:lnTo>
                    <a:pt x="7352" y="5423"/>
                  </a:lnTo>
                  <a:lnTo>
                    <a:pt x="7719" y="5276"/>
                  </a:lnTo>
                  <a:lnTo>
                    <a:pt x="8085" y="5179"/>
                  </a:lnTo>
                  <a:lnTo>
                    <a:pt x="8476" y="5130"/>
                  </a:lnTo>
                  <a:lnTo>
                    <a:pt x="8891" y="5105"/>
                  </a:lnTo>
                  <a:close/>
                  <a:moveTo>
                    <a:pt x="5301" y="1"/>
                  </a:moveTo>
                  <a:lnTo>
                    <a:pt x="5154" y="50"/>
                  </a:lnTo>
                  <a:lnTo>
                    <a:pt x="5008" y="123"/>
                  </a:lnTo>
                  <a:lnTo>
                    <a:pt x="4861" y="221"/>
                  </a:lnTo>
                  <a:lnTo>
                    <a:pt x="4739" y="318"/>
                  </a:lnTo>
                  <a:lnTo>
                    <a:pt x="4641" y="465"/>
                  </a:lnTo>
                  <a:lnTo>
                    <a:pt x="4568" y="611"/>
                  </a:lnTo>
                  <a:lnTo>
                    <a:pt x="4519" y="758"/>
                  </a:lnTo>
                  <a:lnTo>
                    <a:pt x="4080" y="2565"/>
                  </a:lnTo>
                  <a:lnTo>
                    <a:pt x="3249" y="2565"/>
                  </a:lnTo>
                  <a:lnTo>
                    <a:pt x="3249" y="2468"/>
                  </a:lnTo>
                  <a:lnTo>
                    <a:pt x="3225" y="2370"/>
                  </a:lnTo>
                  <a:lnTo>
                    <a:pt x="3176" y="2297"/>
                  </a:lnTo>
                  <a:lnTo>
                    <a:pt x="3103" y="2223"/>
                  </a:lnTo>
                  <a:lnTo>
                    <a:pt x="3054" y="2150"/>
                  </a:lnTo>
                  <a:lnTo>
                    <a:pt x="2956" y="2126"/>
                  </a:lnTo>
                  <a:lnTo>
                    <a:pt x="2858" y="2077"/>
                  </a:lnTo>
                  <a:lnTo>
                    <a:pt x="1955" y="2077"/>
                  </a:lnTo>
                  <a:lnTo>
                    <a:pt x="1857" y="2126"/>
                  </a:lnTo>
                  <a:lnTo>
                    <a:pt x="1784" y="2150"/>
                  </a:lnTo>
                  <a:lnTo>
                    <a:pt x="1711" y="2223"/>
                  </a:lnTo>
                  <a:lnTo>
                    <a:pt x="1637" y="2297"/>
                  </a:lnTo>
                  <a:lnTo>
                    <a:pt x="1613" y="2370"/>
                  </a:lnTo>
                  <a:lnTo>
                    <a:pt x="1564" y="2468"/>
                  </a:lnTo>
                  <a:lnTo>
                    <a:pt x="1564" y="2565"/>
                  </a:lnTo>
                  <a:lnTo>
                    <a:pt x="782" y="2565"/>
                  </a:lnTo>
                  <a:lnTo>
                    <a:pt x="636" y="2590"/>
                  </a:lnTo>
                  <a:lnTo>
                    <a:pt x="489" y="2639"/>
                  </a:lnTo>
                  <a:lnTo>
                    <a:pt x="343" y="2687"/>
                  </a:lnTo>
                  <a:lnTo>
                    <a:pt x="221" y="2785"/>
                  </a:lnTo>
                  <a:lnTo>
                    <a:pt x="123" y="2907"/>
                  </a:lnTo>
                  <a:lnTo>
                    <a:pt x="74" y="3054"/>
                  </a:lnTo>
                  <a:lnTo>
                    <a:pt x="25" y="3200"/>
                  </a:lnTo>
                  <a:lnTo>
                    <a:pt x="1" y="3347"/>
                  </a:lnTo>
                  <a:lnTo>
                    <a:pt x="1" y="14020"/>
                  </a:lnTo>
                  <a:lnTo>
                    <a:pt x="25" y="14191"/>
                  </a:lnTo>
                  <a:lnTo>
                    <a:pt x="74" y="14337"/>
                  </a:lnTo>
                  <a:lnTo>
                    <a:pt x="123" y="14459"/>
                  </a:lnTo>
                  <a:lnTo>
                    <a:pt x="221" y="14581"/>
                  </a:lnTo>
                  <a:lnTo>
                    <a:pt x="343" y="14679"/>
                  </a:lnTo>
                  <a:lnTo>
                    <a:pt x="489" y="14752"/>
                  </a:lnTo>
                  <a:lnTo>
                    <a:pt x="636" y="14801"/>
                  </a:lnTo>
                  <a:lnTo>
                    <a:pt x="17146" y="14801"/>
                  </a:lnTo>
                  <a:lnTo>
                    <a:pt x="17292" y="14752"/>
                  </a:lnTo>
                  <a:lnTo>
                    <a:pt x="17439" y="14679"/>
                  </a:lnTo>
                  <a:lnTo>
                    <a:pt x="17561" y="14581"/>
                  </a:lnTo>
                  <a:lnTo>
                    <a:pt x="17659" y="14459"/>
                  </a:lnTo>
                  <a:lnTo>
                    <a:pt x="17708" y="14337"/>
                  </a:lnTo>
                  <a:lnTo>
                    <a:pt x="17756" y="14191"/>
                  </a:lnTo>
                  <a:lnTo>
                    <a:pt x="17781" y="14020"/>
                  </a:lnTo>
                  <a:lnTo>
                    <a:pt x="17781" y="3347"/>
                  </a:lnTo>
                  <a:lnTo>
                    <a:pt x="17756" y="3200"/>
                  </a:lnTo>
                  <a:lnTo>
                    <a:pt x="17708" y="3054"/>
                  </a:lnTo>
                  <a:lnTo>
                    <a:pt x="17659" y="2907"/>
                  </a:lnTo>
                  <a:lnTo>
                    <a:pt x="17561" y="2785"/>
                  </a:lnTo>
                  <a:lnTo>
                    <a:pt x="17439" y="2687"/>
                  </a:lnTo>
                  <a:lnTo>
                    <a:pt x="17292" y="2639"/>
                  </a:lnTo>
                  <a:lnTo>
                    <a:pt x="17146" y="2590"/>
                  </a:lnTo>
                  <a:lnTo>
                    <a:pt x="16999" y="2565"/>
                  </a:lnTo>
                  <a:lnTo>
                    <a:pt x="13702" y="2565"/>
                  </a:lnTo>
                  <a:lnTo>
                    <a:pt x="13263" y="758"/>
                  </a:lnTo>
                  <a:lnTo>
                    <a:pt x="13214" y="611"/>
                  </a:lnTo>
                  <a:lnTo>
                    <a:pt x="13141" y="465"/>
                  </a:lnTo>
                  <a:lnTo>
                    <a:pt x="13043" y="318"/>
                  </a:lnTo>
                  <a:lnTo>
                    <a:pt x="12921" y="221"/>
                  </a:lnTo>
                  <a:lnTo>
                    <a:pt x="12774" y="123"/>
                  </a:lnTo>
                  <a:lnTo>
                    <a:pt x="12628" y="50"/>
                  </a:lnTo>
                  <a:lnTo>
                    <a:pt x="1248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2" name="Google Shape;272;p28"/>
          <p:cNvGrpSpPr/>
          <p:nvPr/>
        </p:nvGrpSpPr>
        <p:grpSpPr>
          <a:xfrm>
            <a:off x="6157068" y="3131376"/>
            <a:ext cx="238416" cy="222620"/>
            <a:chOff x="5297950" y="1632050"/>
            <a:chExt cx="426200" cy="431100"/>
          </a:xfrm>
        </p:grpSpPr>
        <p:sp>
          <p:nvSpPr>
            <p:cNvPr id="273" name="Google Shape;273;p28"/>
            <p:cNvSpPr/>
            <p:nvPr/>
          </p:nvSpPr>
          <p:spPr>
            <a:xfrm>
              <a:off x="5404800" y="1936125"/>
              <a:ext cx="212500" cy="127025"/>
            </a:xfrm>
            <a:custGeom>
              <a:avLst/>
              <a:gdLst/>
              <a:ahLst/>
              <a:cxnLst/>
              <a:rect l="l" t="t" r="r" b="b"/>
              <a:pathLst>
                <a:path w="8500" h="5081" extrusionOk="0">
                  <a:moveTo>
                    <a:pt x="3175" y="1"/>
                  </a:moveTo>
                  <a:lnTo>
                    <a:pt x="3175" y="2834"/>
                  </a:lnTo>
                  <a:lnTo>
                    <a:pt x="2614" y="2956"/>
                  </a:lnTo>
                  <a:lnTo>
                    <a:pt x="2076" y="3102"/>
                  </a:lnTo>
                  <a:lnTo>
                    <a:pt x="1588" y="3298"/>
                  </a:lnTo>
                  <a:lnTo>
                    <a:pt x="1148" y="3493"/>
                  </a:lnTo>
                  <a:lnTo>
                    <a:pt x="782" y="3713"/>
                  </a:lnTo>
                  <a:lnTo>
                    <a:pt x="611" y="3859"/>
                  </a:lnTo>
                  <a:lnTo>
                    <a:pt x="464" y="3982"/>
                  </a:lnTo>
                  <a:lnTo>
                    <a:pt x="318" y="4128"/>
                  </a:lnTo>
                  <a:lnTo>
                    <a:pt x="196" y="4275"/>
                  </a:lnTo>
                  <a:lnTo>
                    <a:pt x="74" y="4421"/>
                  </a:lnTo>
                  <a:lnTo>
                    <a:pt x="0" y="4592"/>
                  </a:lnTo>
                  <a:lnTo>
                    <a:pt x="171" y="4665"/>
                  </a:lnTo>
                  <a:lnTo>
                    <a:pt x="416" y="4739"/>
                  </a:lnTo>
                  <a:lnTo>
                    <a:pt x="782" y="4836"/>
                  </a:lnTo>
                  <a:lnTo>
                    <a:pt x="1344" y="4910"/>
                  </a:lnTo>
                  <a:lnTo>
                    <a:pt x="2101" y="5007"/>
                  </a:lnTo>
                  <a:lnTo>
                    <a:pt x="3053" y="5056"/>
                  </a:lnTo>
                  <a:lnTo>
                    <a:pt x="4250" y="5081"/>
                  </a:lnTo>
                  <a:lnTo>
                    <a:pt x="5447" y="5056"/>
                  </a:lnTo>
                  <a:lnTo>
                    <a:pt x="6399" y="5007"/>
                  </a:lnTo>
                  <a:lnTo>
                    <a:pt x="7156" y="4910"/>
                  </a:lnTo>
                  <a:lnTo>
                    <a:pt x="7718" y="4836"/>
                  </a:lnTo>
                  <a:lnTo>
                    <a:pt x="8084" y="4739"/>
                  </a:lnTo>
                  <a:lnTo>
                    <a:pt x="8329" y="4665"/>
                  </a:lnTo>
                  <a:lnTo>
                    <a:pt x="8500" y="4592"/>
                  </a:lnTo>
                  <a:lnTo>
                    <a:pt x="8426" y="4421"/>
                  </a:lnTo>
                  <a:lnTo>
                    <a:pt x="8304" y="4275"/>
                  </a:lnTo>
                  <a:lnTo>
                    <a:pt x="8182" y="4128"/>
                  </a:lnTo>
                  <a:lnTo>
                    <a:pt x="8036" y="3982"/>
                  </a:lnTo>
                  <a:lnTo>
                    <a:pt x="7889" y="3859"/>
                  </a:lnTo>
                  <a:lnTo>
                    <a:pt x="7718" y="3713"/>
                  </a:lnTo>
                  <a:lnTo>
                    <a:pt x="7352" y="3493"/>
                  </a:lnTo>
                  <a:lnTo>
                    <a:pt x="6912" y="3298"/>
                  </a:lnTo>
                  <a:lnTo>
                    <a:pt x="6424" y="3102"/>
                  </a:lnTo>
                  <a:lnTo>
                    <a:pt x="5886" y="2956"/>
                  </a:lnTo>
                  <a:lnTo>
                    <a:pt x="5325" y="2834"/>
                  </a:lnTo>
                  <a:lnTo>
                    <a:pt x="5325" y="1"/>
                  </a:lnTo>
                  <a:lnTo>
                    <a:pt x="5032" y="49"/>
                  </a:lnTo>
                  <a:lnTo>
                    <a:pt x="4763" y="98"/>
                  </a:lnTo>
                  <a:lnTo>
                    <a:pt x="4250" y="123"/>
                  </a:lnTo>
                  <a:lnTo>
                    <a:pt x="3737" y="98"/>
                  </a:lnTo>
                  <a:lnTo>
                    <a:pt x="3469" y="49"/>
                  </a:lnTo>
                  <a:lnTo>
                    <a:pt x="317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28"/>
            <p:cNvSpPr/>
            <p:nvPr/>
          </p:nvSpPr>
          <p:spPr>
            <a:xfrm>
              <a:off x="5297950" y="1632050"/>
              <a:ext cx="426200" cy="294950"/>
            </a:xfrm>
            <a:custGeom>
              <a:avLst/>
              <a:gdLst/>
              <a:ahLst/>
              <a:cxnLst/>
              <a:rect l="l" t="t" r="r" b="b"/>
              <a:pathLst>
                <a:path w="17048" h="11798" extrusionOk="0">
                  <a:moveTo>
                    <a:pt x="8524" y="2956"/>
                  </a:moveTo>
                  <a:lnTo>
                    <a:pt x="8573" y="2981"/>
                  </a:lnTo>
                  <a:lnTo>
                    <a:pt x="8622" y="3054"/>
                  </a:lnTo>
                  <a:lnTo>
                    <a:pt x="9086" y="4128"/>
                  </a:lnTo>
                  <a:lnTo>
                    <a:pt x="9135" y="4202"/>
                  </a:lnTo>
                  <a:lnTo>
                    <a:pt x="9208" y="4275"/>
                  </a:lnTo>
                  <a:lnTo>
                    <a:pt x="9306" y="4324"/>
                  </a:lnTo>
                  <a:lnTo>
                    <a:pt x="9403" y="4348"/>
                  </a:lnTo>
                  <a:lnTo>
                    <a:pt x="10576" y="4470"/>
                  </a:lnTo>
                  <a:lnTo>
                    <a:pt x="10649" y="4495"/>
                  </a:lnTo>
                  <a:lnTo>
                    <a:pt x="10698" y="4519"/>
                  </a:lnTo>
                  <a:lnTo>
                    <a:pt x="10673" y="4592"/>
                  </a:lnTo>
                  <a:lnTo>
                    <a:pt x="10624" y="4641"/>
                  </a:lnTo>
                  <a:lnTo>
                    <a:pt x="9745" y="5423"/>
                  </a:lnTo>
                  <a:lnTo>
                    <a:pt x="9696" y="5496"/>
                  </a:lnTo>
                  <a:lnTo>
                    <a:pt x="9648" y="5594"/>
                  </a:lnTo>
                  <a:lnTo>
                    <a:pt x="9623" y="5691"/>
                  </a:lnTo>
                  <a:lnTo>
                    <a:pt x="9623" y="5789"/>
                  </a:lnTo>
                  <a:lnTo>
                    <a:pt x="9892" y="6961"/>
                  </a:lnTo>
                  <a:lnTo>
                    <a:pt x="9892" y="7035"/>
                  </a:lnTo>
                  <a:lnTo>
                    <a:pt x="9867" y="7084"/>
                  </a:lnTo>
                  <a:lnTo>
                    <a:pt x="9818" y="7084"/>
                  </a:lnTo>
                  <a:lnTo>
                    <a:pt x="9745" y="7059"/>
                  </a:lnTo>
                  <a:lnTo>
                    <a:pt x="8719" y="6473"/>
                  </a:lnTo>
                  <a:lnTo>
                    <a:pt x="8622" y="6424"/>
                  </a:lnTo>
                  <a:lnTo>
                    <a:pt x="8426" y="6424"/>
                  </a:lnTo>
                  <a:lnTo>
                    <a:pt x="8329" y="6473"/>
                  </a:lnTo>
                  <a:lnTo>
                    <a:pt x="7303" y="7059"/>
                  </a:lnTo>
                  <a:lnTo>
                    <a:pt x="7230" y="7084"/>
                  </a:lnTo>
                  <a:lnTo>
                    <a:pt x="7181" y="7084"/>
                  </a:lnTo>
                  <a:lnTo>
                    <a:pt x="7156" y="7035"/>
                  </a:lnTo>
                  <a:lnTo>
                    <a:pt x="7156" y="6961"/>
                  </a:lnTo>
                  <a:lnTo>
                    <a:pt x="7425" y="5789"/>
                  </a:lnTo>
                  <a:lnTo>
                    <a:pt x="7425" y="5691"/>
                  </a:lnTo>
                  <a:lnTo>
                    <a:pt x="7401" y="5594"/>
                  </a:lnTo>
                  <a:lnTo>
                    <a:pt x="7352" y="5496"/>
                  </a:lnTo>
                  <a:lnTo>
                    <a:pt x="7303" y="5423"/>
                  </a:lnTo>
                  <a:lnTo>
                    <a:pt x="6424" y="4641"/>
                  </a:lnTo>
                  <a:lnTo>
                    <a:pt x="6375" y="4592"/>
                  </a:lnTo>
                  <a:lnTo>
                    <a:pt x="6350" y="4519"/>
                  </a:lnTo>
                  <a:lnTo>
                    <a:pt x="6399" y="4495"/>
                  </a:lnTo>
                  <a:lnTo>
                    <a:pt x="6473" y="4470"/>
                  </a:lnTo>
                  <a:lnTo>
                    <a:pt x="7645" y="4348"/>
                  </a:lnTo>
                  <a:lnTo>
                    <a:pt x="7743" y="4324"/>
                  </a:lnTo>
                  <a:lnTo>
                    <a:pt x="7840" y="4275"/>
                  </a:lnTo>
                  <a:lnTo>
                    <a:pt x="7913" y="4202"/>
                  </a:lnTo>
                  <a:lnTo>
                    <a:pt x="7962" y="4128"/>
                  </a:lnTo>
                  <a:lnTo>
                    <a:pt x="8426" y="3054"/>
                  </a:lnTo>
                  <a:lnTo>
                    <a:pt x="8475" y="2981"/>
                  </a:lnTo>
                  <a:lnTo>
                    <a:pt x="8524" y="2956"/>
                  </a:lnTo>
                  <a:close/>
                  <a:moveTo>
                    <a:pt x="15973" y="2150"/>
                  </a:moveTo>
                  <a:lnTo>
                    <a:pt x="15973" y="2516"/>
                  </a:lnTo>
                  <a:lnTo>
                    <a:pt x="15924" y="2932"/>
                  </a:lnTo>
                  <a:lnTo>
                    <a:pt x="15875" y="3371"/>
                  </a:lnTo>
                  <a:lnTo>
                    <a:pt x="15802" y="3835"/>
                  </a:lnTo>
                  <a:lnTo>
                    <a:pt x="15704" y="4299"/>
                  </a:lnTo>
                  <a:lnTo>
                    <a:pt x="15558" y="4788"/>
                  </a:lnTo>
                  <a:lnTo>
                    <a:pt x="15411" y="5252"/>
                  </a:lnTo>
                  <a:lnTo>
                    <a:pt x="15216" y="5740"/>
                  </a:lnTo>
                  <a:lnTo>
                    <a:pt x="14996" y="6204"/>
                  </a:lnTo>
                  <a:lnTo>
                    <a:pt x="14752" y="6620"/>
                  </a:lnTo>
                  <a:lnTo>
                    <a:pt x="14459" y="7035"/>
                  </a:lnTo>
                  <a:lnTo>
                    <a:pt x="14141" y="7426"/>
                  </a:lnTo>
                  <a:lnTo>
                    <a:pt x="13799" y="7767"/>
                  </a:lnTo>
                  <a:lnTo>
                    <a:pt x="13604" y="7914"/>
                  </a:lnTo>
                  <a:lnTo>
                    <a:pt x="13409" y="8061"/>
                  </a:lnTo>
                  <a:lnTo>
                    <a:pt x="13213" y="8183"/>
                  </a:lnTo>
                  <a:lnTo>
                    <a:pt x="12993" y="8305"/>
                  </a:lnTo>
                  <a:lnTo>
                    <a:pt x="12774" y="8402"/>
                  </a:lnTo>
                  <a:lnTo>
                    <a:pt x="12529" y="8476"/>
                  </a:lnTo>
                  <a:lnTo>
                    <a:pt x="12529" y="8476"/>
                  </a:lnTo>
                  <a:lnTo>
                    <a:pt x="12823" y="7767"/>
                  </a:lnTo>
                  <a:lnTo>
                    <a:pt x="13042" y="7059"/>
                  </a:lnTo>
                  <a:lnTo>
                    <a:pt x="13262" y="6351"/>
                  </a:lnTo>
                  <a:lnTo>
                    <a:pt x="13433" y="5618"/>
                  </a:lnTo>
                  <a:lnTo>
                    <a:pt x="13555" y="4837"/>
                  </a:lnTo>
                  <a:lnTo>
                    <a:pt x="13677" y="4031"/>
                  </a:lnTo>
                  <a:lnTo>
                    <a:pt x="13751" y="3127"/>
                  </a:lnTo>
                  <a:lnTo>
                    <a:pt x="13799" y="2150"/>
                  </a:lnTo>
                  <a:close/>
                  <a:moveTo>
                    <a:pt x="3249" y="2150"/>
                  </a:moveTo>
                  <a:lnTo>
                    <a:pt x="3298" y="3127"/>
                  </a:lnTo>
                  <a:lnTo>
                    <a:pt x="3371" y="4031"/>
                  </a:lnTo>
                  <a:lnTo>
                    <a:pt x="3493" y="4837"/>
                  </a:lnTo>
                  <a:lnTo>
                    <a:pt x="3615" y="5618"/>
                  </a:lnTo>
                  <a:lnTo>
                    <a:pt x="3786" y="6351"/>
                  </a:lnTo>
                  <a:lnTo>
                    <a:pt x="4006" y="7059"/>
                  </a:lnTo>
                  <a:lnTo>
                    <a:pt x="4226" y="7767"/>
                  </a:lnTo>
                  <a:lnTo>
                    <a:pt x="4519" y="8476"/>
                  </a:lnTo>
                  <a:lnTo>
                    <a:pt x="4274" y="8402"/>
                  </a:lnTo>
                  <a:lnTo>
                    <a:pt x="4055" y="8305"/>
                  </a:lnTo>
                  <a:lnTo>
                    <a:pt x="3835" y="8183"/>
                  </a:lnTo>
                  <a:lnTo>
                    <a:pt x="3639" y="8061"/>
                  </a:lnTo>
                  <a:lnTo>
                    <a:pt x="3444" y="7914"/>
                  </a:lnTo>
                  <a:lnTo>
                    <a:pt x="3249" y="7767"/>
                  </a:lnTo>
                  <a:lnTo>
                    <a:pt x="2907" y="7426"/>
                  </a:lnTo>
                  <a:lnTo>
                    <a:pt x="2589" y="7035"/>
                  </a:lnTo>
                  <a:lnTo>
                    <a:pt x="2296" y="6620"/>
                  </a:lnTo>
                  <a:lnTo>
                    <a:pt x="2052" y="6204"/>
                  </a:lnTo>
                  <a:lnTo>
                    <a:pt x="1832" y="5740"/>
                  </a:lnTo>
                  <a:lnTo>
                    <a:pt x="1637" y="5252"/>
                  </a:lnTo>
                  <a:lnTo>
                    <a:pt x="1490" y="4788"/>
                  </a:lnTo>
                  <a:lnTo>
                    <a:pt x="1344" y="4299"/>
                  </a:lnTo>
                  <a:lnTo>
                    <a:pt x="1246" y="3835"/>
                  </a:lnTo>
                  <a:lnTo>
                    <a:pt x="1173" y="3371"/>
                  </a:lnTo>
                  <a:lnTo>
                    <a:pt x="1124" y="2932"/>
                  </a:lnTo>
                  <a:lnTo>
                    <a:pt x="1075" y="2516"/>
                  </a:lnTo>
                  <a:lnTo>
                    <a:pt x="1075" y="2150"/>
                  </a:lnTo>
                  <a:close/>
                  <a:moveTo>
                    <a:pt x="3737" y="1"/>
                  </a:moveTo>
                  <a:lnTo>
                    <a:pt x="3639" y="25"/>
                  </a:lnTo>
                  <a:lnTo>
                    <a:pt x="3542" y="50"/>
                  </a:lnTo>
                  <a:lnTo>
                    <a:pt x="3444" y="99"/>
                  </a:lnTo>
                  <a:lnTo>
                    <a:pt x="3371" y="147"/>
                  </a:lnTo>
                  <a:lnTo>
                    <a:pt x="3322" y="221"/>
                  </a:lnTo>
                  <a:lnTo>
                    <a:pt x="3249" y="294"/>
                  </a:lnTo>
                  <a:lnTo>
                    <a:pt x="3224" y="392"/>
                  </a:lnTo>
                  <a:lnTo>
                    <a:pt x="3200" y="489"/>
                  </a:lnTo>
                  <a:lnTo>
                    <a:pt x="3224" y="1076"/>
                  </a:lnTo>
                  <a:lnTo>
                    <a:pt x="1075" y="1076"/>
                  </a:lnTo>
                  <a:lnTo>
                    <a:pt x="855" y="1100"/>
                  </a:lnTo>
                  <a:lnTo>
                    <a:pt x="660" y="1149"/>
                  </a:lnTo>
                  <a:lnTo>
                    <a:pt x="489" y="1246"/>
                  </a:lnTo>
                  <a:lnTo>
                    <a:pt x="318" y="1393"/>
                  </a:lnTo>
                  <a:lnTo>
                    <a:pt x="196" y="1540"/>
                  </a:lnTo>
                  <a:lnTo>
                    <a:pt x="98" y="1735"/>
                  </a:lnTo>
                  <a:lnTo>
                    <a:pt x="25" y="1930"/>
                  </a:lnTo>
                  <a:lnTo>
                    <a:pt x="0" y="2150"/>
                  </a:lnTo>
                  <a:lnTo>
                    <a:pt x="25" y="2614"/>
                  </a:lnTo>
                  <a:lnTo>
                    <a:pt x="49" y="3078"/>
                  </a:lnTo>
                  <a:lnTo>
                    <a:pt x="98" y="3518"/>
                  </a:lnTo>
                  <a:lnTo>
                    <a:pt x="171" y="3957"/>
                  </a:lnTo>
                  <a:lnTo>
                    <a:pt x="269" y="4348"/>
                  </a:lnTo>
                  <a:lnTo>
                    <a:pt x="367" y="4739"/>
                  </a:lnTo>
                  <a:lnTo>
                    <a:pt x="489" y="5130"/>
                  </a:lnTo>
                  <a:lnTo>
                    <a:pt x="635" y="5496"/>
                  </a:lnTo>
                  <a:lnTo>
                    <a:pt x="782" y="5838"/>
                  </a:lnTo>
                  <a:lnTo>
                    <a:pt x="928" y="6156"/>
                  </a:lnTo>
                  <a:lnTo>
                    <a:pt x="1099" y="6473"/>
                  </a:lnTo>
                  <a:lnTo>
                    <a:pt x="1295" y="6766"/>
                  </a:lnTo>
                  <a:lnTo>
                    <a:pt x="1466" y="7059"/>
                  </a:lnTo>
                  <a:lnTo>
                    <a:pt x="1661" y="7328"/>
                  </a:lnTo>
                  <a:lnTo>
                    <a:pt x="2076" y="7816"/>
                  </a:lnTo>
                  <a:lnTo>
                    <a:pt x="2516" y="8256"/>
                  </a:lnTo>
                  <a:lnTo>
                    <a:pt x="2931" y="8622"/>
                  </a:lnTo>
                  <a:lnTo>
                    <a:pt x="3346" y="8940"/>
                  </a:lnTo>
                  <a:lnTo>
                    <a:pt x="3762" y="9184"/>
                  </a:lnTo>
                  <a:lnTo>
                    <a:pt x="4152" y="9379"/>
                  </a:lnTo>
                  <a:lnTo>
                    <a:pt x="4519" y="9526"/>
                  </a:lnTo>
                  <a:lnTo>
                    <a:pt x="4836" y="9624"/>
                  </a:lnTo>
                  <a:lnTo>
                    <a:pt x="5105" y="9672"/>
                  </a:lnTo>
                  <a:lnTo>
                    <a:pt x="5422" y="10136"/>
                  </a:lnTo>
                  <a:lnTo>
                    <a:pt x="5764" y="10576"/>
                  </a:lnTo>
                  <a:lnTo>
                    <a:pt x="5935" y="10747"/>
                  </a:lnTo>
                  <a:lnTo>
                    <a:pt x="6131" y="10918"/>
                  </a:lnTo>
                  <a:lnTo>
                    <a:pt x="6326" y="11089"/>
                  </a:lnTo>
                  <a:lnTo>
                    <a:pt x="6546" y="11236"/>
                  </a:lnTo>
                  <a:lnTo>
                    <a:pt x="6766" y="11358"/>
                  </a:lnTo>
                  <a:lnTo>
                    <a:pt x="6985" y="11480"/>
                  </a:lnTo>
                  <a:lnTo>
                    <a:pt x="7230" y="11577"/>
                  </a:lnTo>
                  <a:lnTo>
                    <a:pt x="7474" y="11651"/>
                  </a:lnTo>
                  <a:lnTo>
                    <a:pt x="7718" y="11724"/>
                  </a:lnTo>
                  <a:lnTo>
                    <a:pt x="7987" y="11773"/>
                  </a:lnTo>
                  <a:lnTo>
                    <a:pt x="8255" y="11797"/>
                  </a:lnTo>
                  <a:lnTo>
                    <a:pt x="8793" y="11797"/>
                  </a:lnTo>
                  <a:lnTo>
                    <a:pt x="9061" y="11773"/>
                  </a:lnTo>
                  <a:lnTo>
                    <a:pt x="9330" y="11724"/>
                  </a:lnTo>
                  <a:lnTo>
                    <a:pt x="9574" y="11651"/>
                  </a:lnTo>
                  <a:lnTo>
                    <a:pt x="9818" y="11577"/>
                  </a:lnTo>
                  <a:lnTo>
                    <a:pt x="10063" y="11480"/>
                  </a:lnTo>
                  <a:lnTo>
                    <a:pt x="10283" y="11358"/>
                  </a:lnTo>
                  <a:lnTo>
                    <a:pt x="10502" y="11236"/>
                  </a:lnTo>
                  <a:lnTo>
                    <a:pt x="10722" y="11089"/>
                  </a:lnTo>
                  <a:lnTo>
                    <a:pt x="10918" y="10918"/>
                  </a:lnTo>
                  <a:lnTo>
                    <a:pt x="11113" y="10747"/>
                  </a:lnTo>
                  <a:lnTo>
                    <a:pt x="11284" y="10576"/>
                  </a:lnTo>
                  <a:lnTo>
                    <a:pt x="11626" y="10136"/>
                  </a:lnTo>
                  <a:lnTo>
                    <a:pt x="11943" y="9672"/>
                  </a:lnTo>
                  <a:lnTo>
                    <a:pt x="12212" y="9624"/>
                  </a:lnTo>
                  <a:lnTo>
                    <a:pt x="12529" y="9550"/>
                  </a:lnTo>
                  <a:lnTo>
                    <a:pt x="12896" y="9404"/>
                  </a:lnTo>
                  <a:lnTo>
                    <a:pt x="13287" y="9208"/>
                  </a:lnTo>
                  <a:lnTo>
                    <a:pt x="13702" y="8964"/>
                  </a:lnTo>
                  <a:lnTo>
                    <a:pt x="14117" y="8647"/>
                  </a:lnTo>
                  <a:lnTo>
                    <a:pt x="14557" y="8280"/>
                  </a:lnTo>
                  <a:lnTo>
                    <a:pt x="14972" y="7865"/>
                  </a:lnTo>
                  <a:lnTo>
                    <a:pt x="15387" y="7377"/>
                  </a:lnTo>
                  <a:lnTo>
                    <a:pt x="15582" y="7108"/>
                  </a:lnTo>
                  <a:lnTo>
                    <a:pt x="15753" y="6815"/>
                  </a:lnTo>
                  <a:lnTo>
                    <a:pt x="15949" y="6522"/>
                  </a:lnTo>
                  <a:lnTo>
                    <a:pt x="16120" y="6204"/>
                  </a:lnTo>
                  <a:lnTo>
                    <a:pt x="16266" y="5887"/>
                  </a:lnTo>
                  <a:lnTo>
                    <a:pt x="16413" y="5521"/>
                  </a:lnTo>
                  <a:lnTo>
                    <a:pt x="16559" y="5179"/>
                  </a:lnTo>
                  <a:lnTo>
                    <a:pt x="16681" y="4788"/>
                  </a:lnTo>
                  <a:lnTo>
                    <a:pt x="16779" y="4397"/>
                  </a:lnTo>
                  <a:lnTo>
                    <a:pt x="16877" y="3982"/>
                  </a:lnTo>
                  <a:lnTo>
                    <a:pt x="16950" y="3542"/>
                  </a:lnTo>
                  <a:lnTo>
                    <a:pt x="16999" y="3103"/>
                  </a:lnTo>
                  <a:lnTo>
                    <a:pt x="17023" y="2614"/>
                  </a:lnTo>
                  <a:lnTo>
                    <a:pt x="17048" y="2150"/>
                  </a:lnTo>
                  <a:lnTo>
                    <a:pt x="17023" y="1930"/>
                  </a:lnTo>
                  <a:lnTo>
                    <a:pt x="16950" y="1735"/>
                  </a:lnTo>
                  <a:lnTo>
                    <a:pt x="16852" y="1540"/>
                  </a:lnTo>
                  <a:lnTo>
                    <a:pt x="16730" y="1393"/>
                  </a:lnTo>
                  <a:lnTo>
                    <a:pt x="16559" y="1246"/>
                  </a:lnTo>
                  <a:lnTo>
                    <a:pt x="16388" y="1149"/>
                  </a:lnTo>
                  <a:lnTo>
                    <a:pt x="16193" y="1100"/>
                  </a:lnTo>
                  <a:lnTo>
                    <a:pt x="15973" y="1076"/>
                  </a:lnTo>
                  <a:lnTo>
                    <a:pt x="13824" y="1076"/>
                  </a:lnTo>
                  <a:lnTo>
                    <a:pt x="13848" y="489"/>
                  </a:lnTo>
                  <a:lnTo>
                    <a:pt x="13824" y="392"/>
                  </a:lnTo>
                  <a:lnTo>
                    <a:pt x="13799" y="294"/>
                  </a:lnTo>
                  <a:lnTo>
                    <a:pt x="13726" y="221"/>
                  </a:lnTo>
                  <a:lnTo>
                    <a:pt x="13677" y="147"/>
                  </a:lnTo>
                  <a:lnTo>
                    <a:pt x="13604" y="99"/>
                  </a:lnTo>
                  <a:lnTo>
                    <a:pt x="13506" y="50"/>
                  </a:lnTo>
                  <a:lnTo>
                    <a:pt x="13409" y="25"/>
                  </a:lnTo>
                  <a:lnTo>
                    <a:pt x="1331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0" name="Google Shape;280;p28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283" name="Google Shape;283;p28"/>
          <p:cNvSpPr txBox="1">
            <a:spLocks noGrp="1"/>
          </p:cNvSpPr>
          <p:nvPr>
            <p:ph type="body" idx="3"/>
          </p:nvPr>
        </p:nvSpPr>
        <p:spPr>
          <a:xfrm>
            <a:off x="3038323" y="3541422"/>
            <a:ext cx="1920344" cy="120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1" dirty="0">
                <a:solidFill>
                  <a:schemeClr val="accent1"/>
                </a:solidFill>
              </a:rPr>
              <a:t>Armazenamento</a:t>
            </a:r>
          </a:p>
          <a:p>
            <a:pPr marL="0" indent="0">
              <a:spcBef>
                <a:spcPts val="0"/>
              </a:spcBef>
              <a:buNone/>
            </a:pPr>
            <a:endParaRPr lang="pt-BR" sz="1000" dirty="0"/>
          </a:p>
          <a:p>
            <a:pPr marL="0" indent="0">
              <a:spcBef>
                <a:spcPts val="0"/>
              </a:spcBef>
              <a:buNone/>
            </a:pPr>
            <a:r>
              <a:rPr lang="pt-BR" sz="1000" dirty="0"/>
              <a:t>Refrigeração (-1c°)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sz="1000" dirty="0"/>
              <a:t>6 dias</a:t>
            </a:r>
          </a:p>
          <a:p>
            <a:pPr marL="0" indent="0">
              <a:spcBef>
                <a:spcPts val="0"/>
              </a:spcBef>
              <a:buNone/>
            </a:pPr>
            <a:endParaRPr lang="pt-BR" sz="1000" dirty="0"/>
          </a:p>
          <a:p>
            <a:pPr marL="0" indent="0">
              <a:spcBef>
                <a:spcPts val="0"/>
              </a:spcBef>
              <a:buNone/>
            </a:pPr>
            <a:r>
              <a:rPr lang="pt-BR" sz="1000" dirty="0"/>
              <a:t>Congelamento (-17c°)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sz="1000" dirty="0"/>
              <a:t>6 meses</a:t>
            </a:r>
            <a:endParaRPr sz="1000" b="1" dirty="0">
              <a:solidFill>
                <a:schemeClr val="accen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/>
              <a:t>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dirty="0"/>
          </a:p>
        </p:txBody>
      </p:sp>
      <p:sp>
        <p:nvSpPr>
          <p:cNvPr id="4" name="Seta: para a Direita 3">
            <a:extLst>
              <a:ext uri="{FF2B5EF4-FFF2-40B4-BE49-F238E27FC236}">
                <a16:creationId xmlns:a16="http://schemas.microsoft.com/office/drawing/2014/main" id="{BF3358D1-EE60-46AA-8749-E0FBAEF3C65F}"/>
              </a:ext>
            </a:extLst>
          </p:cNvPr>
          <p:cNvSpPr/>
          <p:nvPr/>
        </p:nvSpPr>
        <p:spPr>
          <a:xfrm>
            <a:off x="4917784" y="1462919"/>
            <a:ext cx="413371" cy="252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5" name="Seta: em Forma de U 64">
            <a:extLst>
              <a:ext uri="{FF2B5EF4-FFF2-40B4-BE49-F238E27FC236}">
                <a16:creationId xmlns:a16="http://schemas.microsoft.com/office/drawing/2014/main" id="{0FFA6FC7-EB75-4D24-906C-DA0AC189C359}"/>
              </a:ext>
            </a:extLst>
          </p:cNvPr>
          <p:cNvSpPr/>
          <p:nvPr/>
        </p:nvSpPr>
        <p:spPr>
          <a:xfrm rot="5400000">
            <a:off x="7657263" y="2225467"/>
            <a:ext cx="1819845" cy="522593"/>
          </a:xfrm>
          <a:prstGeom prst="utur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3" name="Seta: para a Direita 72">
            <a:extLst>
              <a:ext uri="{FF2B5EF4-FFF2-40B4-BE49-F238E27FC236}">
                <a16:creationId xmlns:a16="http://schemas.microsoft.com/office/drawing/2014/main" id="{93AEF317-E46D-403C-85D0-2E1A4923CC1A}"/>
              </a:ext>
            </a:extLst>
          </p:cNvPr>
          <p:cNvSpPr/>
          <p:nvPr/>
        </p:nvSpPr>
        <p:spPr>
          <a:xfrm rot="10800000">
            <a:off x="4912564" y="3144394"/>
            <a:ext cx="413371" cy="252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47" name="Google Shape;240;p28">
            <a:extLst>
              <a:ext uri="{FF2B5EF4-FFF2-40B4-BE49-F238E27FC236}">
                <a16:creationId xmlns:a16="http://schemas.microsoft.com/office/drawing/2014/main" id="{A2B47B1F-7C12-46B0-AEC2-6FF62AF4927E}"/>
              </a:ext>
            </a:extLst>
          </p:cNvPr>
          <p:cNvGrpSpPr/>
          <p:nvPr/>
        </p:nvGrpSpPr>
        <p:grpSpPr>
          <a:xfrm>
            <a:off x="954326" y="2951805"/>
            <a:ext cx="585818" cy="540828"/>
            <a:chOff x="3782700" y="1538287"/>
            <a:chExt cx="1578600" cy="1578600"/>
          </a:xfrm>
        </p:grpSpPr>
        <p:sp>
          <p:nvSpPr>
            <p:cNvPr id="48" name="Google Shape;241;p28">
              <a:extLst>
                <a:ext uri="{FF2B5EF4-FFF2-40B4-BE49-F238E27FC236}">
                  <a16:creationId xmlns:a16="http://schemas.microsoft.com/office/drawing/2014/main" id="{F6BC4CF8-DFE6-4156-A6C1-55D4905DA575}"/>
                </a:ext>
              </a:extLst>
            </p:cNvPr>
            <p:cNvSpPr/>
            <p:nvPr/>
          </p:nvSpPr>
          <p:spPr>
            <a:xfrm>
              <a:off x="3782700" y="27574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242;p28">
              <a:extLst>
                <a:ext uri="{FF2B5EF4-FFF2-40B4-BE49-F238E27FC236}">
                  <a16:creationId xmlns:a16="http://schemas.microsoft.com/office/drawing/2014/main" id="{FC9FBB08-ECB0-4F49-8DA6-07DBDCBE83E4}"/>
                </a:ext>
              </a:extLst>
            </p:cNvPr>
            <p:cNvSpPr/>
            <p:nvPr/>
          </p:nvSpPr>
          <p:spPr>
            <a:xfrm rot="-5400000">
              <a:off x="5001900" y="27574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243;p28">
              <a:extLst>
                <a:ext uri="{FF2B5EF4-FFF2-40B4-BE49-F238E27FC236}">
                  <a16:creationId xmlns:a16="http://schemas.microsoft.com/office/drawing/2014/main" id="{1A9A8AF9-8097-431C-9931-06D09B4019DE}"/>
                </a:ext>
              </a:extLst>
            </p:cNvPr>
            <p:cNvSpPr/>
            <p:nvPr/>
          </p:nvSpPr>
          <p:spPr>
            <a:xfrm rot="5400000">
              <a:off x="3782700" y="15382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244;p28">
              <a:extLst>
                <a:ext uri="{FF2B5EF4-FFF2-40B4-BE49-F238E27FC236}">
                  <a16:creationId xmlns:a16="http://schemas.microsoft.com/office/drawing/2014/main" id="{AC7B57D2-1A9D-4CE6-9420-96BF2C018DC0}"/>
                </a:ext>
              </a:extLst>
            </p:cNvPr>
            <p:cNvSpPr/>
            <p:nvPr/>
          </p:nvSpPr>
          <p:spPr>
            <a:xfrm rot="10800000">
              <a:off x="5001900" y="15382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" name="Google Shape;267;p28">
            <a:extLst>
              <a:ext uri="{FF2B5EF4-FFF2-40B4-BE49-F238E27FC236}">
                <a16:creationId xmlns:a16="http://schemas.microsoft.com/office/drawing/2014/main" id="{616210CC-24ED-4077-A428-2398DECEDEFC}"/>
              </a:ext>
            </a:extLst>
          </p:cNvPr>
          <p:cNvGrpSpPr/>
          <p:nvPr/>
        </p:nvGrpSpPr>
        <p:grpSpPr>
          <a:xfrm>
            <a:off x="1123525" y="3118580"/>
            <a:ext cx="247982" cy="228933"/>
            <a:chOff x="570875" y="4322250"/>
            <a:chExt cx="443300" cy="443325"/>
          </a:xfrm>
        </p:grpSpPr>
        <p:sp>
          <p:nvSpPr>
            <p:cNvPr id="53" name="Google Shape;268;p28">
              <a:extLst>
                <a:ext uri="{FF2B5EF4-FFF2-40B4-BE49-F238E27FC236}">
                  <a16:creationId xmlns:a16="http://schemas.microsoft.com/office/drawing/2014/main" id="{2B696553-838D-4878-B4A3-524E4A412499}"/>
                </a:ext>
              </a:extLst>
            </p:cNvPr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269;p28">
              <a:extLst>
                <a:ext uri="{FF2B5EF4-FFF2-40B4-BE49-F238E27FC236}">
                  <a16:creationId xmlns:a16="http://schemas.microsoft.com/office/drawing/2014/main" id="{CD06B043-50B7-4683-B5E1-A5603D439738}"/>
                </a:ext>
              </a:extLst>
            </p:cNvPr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270;p28">
              <a:extLst>
                <a:ext uri="{FF2B5EF4-FFF2-40B4-BE49-F238E27FC236}">
                  <a16:creationId xmlns:a16="http://schemas.microsoft.com/office/drawing/2014/main" id="{388F4D7B-95DA-4B53-8B8A-45721FA908D4}"/>
                </a:ext>
              </a:extLst>
            </p:cNvPr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271;p28">
              <a:extLst>
                <a:ext uri="{FF2B5EF4-FFF2-40B4-BE49-F238E27FC236}">
                  <a16:creationId xmlns:a16="http://schemas.microsoft.com/office/drawing/2014/main" id="{A385A392-1DDD-4337-8817-C3B0E4636CF5}"/>
                </a:ext>
              </a:extLst>
            </p:cNvPr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" name="Google Shape;283;p28">
            <a:extLst>
              <a:ext uri="{FF2B5EF4-FFF2-40B4-BE49-F238E27FC236}">
                <a16:creationId xmlns:a16="http://schemas.microsoft.com/office/drawing/2014/main" id="{473C829C-A645-4F3B-B17A-B9D24A361C2E}"/>
              </a:ext>
            </a:extLst>
          </p:cNvPr>
          <p:cNvSpPr txBox="1">
            <a:spLocks/>
          </p:cNvSpPr>
          <p:nvPr/>
        </p:nvSpPr>
        <p:spPr>
          <a:xfrm>
            <a:off x="869092" y="3503596"/>
            <a:ext cx="1228676" cy="367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Montserrat"/>
              <a:buChar char="▣"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Montserrat"/>
              <a:buChar char="□"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Montserrat"/>
              <a:buChar char="■"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○"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■"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○"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■"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Bef>
                <a:spcPts val="0"/>
              </a:spcBef>
              <a:buFont typeface="Montserrat"/>
              <a:buNone/>
            </a:pPr>
            <a:r>
              <a:rPr lang="pt-BR" sz="1000" b="1" dirty="0">
                <a:solidFill>
                  <a:schemeClr val="accent1"/>
                </a:solidFill>
              </a:rPr>
              <a:t>Transporte</a:t>
            </a:r>
          </a:p>
          <a:p>
            <a:pPr marL="0" indent="0">
              <a:spcBef>
                <a:spcPts val="0"/>
              </a:spcBef>
              <a:buFont typeface="Montserrat"/>
              <a:buNone/>
            </a:pPr>
            <a:r>
              <a:rPr lang="pt-BR" sz="1000" dirty="0"/>
              <a:t> </a:t>
            </a:r>
          </a:p>
          <a:p>
            <a:pPr marL="0" indent="0">
              <a:spcBef>
                <a:spcPts val="0"/>
              </a:spcBef>
              <a:buFont typeface="Montserrat"/>
              <a:buNone/>
            </a:pPr>
            <a:endParaRPr lang="pt-BR" sz="1000" dirty="0"/>
          </a:p>
        </p:txBody>
      </p:sp>
      <p:sp>
        <p:nvSpPr>
          <p:cNvPr id="59" name="Seta: para a Direita 58">
            <a:extLst>
              <a:ext uri="{FF2B5EF4-FFF2-40B4-BE49-F238E27FC236}">
                <a16:creationId xmlns:a16="http://schemas.microsoft.com/office/drawing/2014/main" id="{EDA278FC-6819-4845-BED5-6C8516C5C8A4}"/>
              </a:ext>
            </a:extLst>
          </p:cNvPr>
          <p:cNvSpPr/>
          <p:nvPr/>
        </p:nvSpPr>
        <p:spPr>
          <a:xfrm rot="10800000">
            <a:off x="2164436" y="3171216"/>
            <a:ext cx="413371" cy="252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60" name="Google Shape;823;p46">
            <a:extLst>
              <a:ext uri="{FF2B5EF4-FFF2-40B4-BE49-F238E27FC236}">
                <a16:creationId xmlns:a16="http://schemas.microsoft.com/office/drawing/2014/main" id="{F2C1C7EF-C7DA-4B5A-A064-2D8641377336}"/>
              </a:ext>
            </a:extLst>
          </p:cNvPr>
          <p:cNvGrpSpPr/>
          <p:nvPr/>
        </p:nvGrpSpPr>
        <p:grpSpPr>
          <a:xfrm>
            <a:off x="3343382" y="3011725"/>
            <a:ext cx="111638" cy="406815"/>
            <a:chOff x="727175" y="2957625"/>
            <a:chExt cx="130700" cy="476275"/>
          </a:xfrm>
          <a:solidFill>
            <a:schemeClr val="accent1"/>
          </a:solidFill>
        </p:grpSpPr>
        <p:sp>
          <p:nvSpPr>
            <p:cNvPr id="61" name="Google Shape;824;p46">
              <a:extLst>
                <a:ext uri="{FF2B5EF4-FFF2-40B4-BE49-F238E27FC236}">
                  <a16:creationId xmlns:a16="http://schemas.microsoft.com/office/drawing/2014/main" id="{1CDAD714-25CC-44F2-8A92-5514CD2F25B3}"/>
                </a:ext>
              </a:extLst>
            </p:cNvPr>
            <p:cNvSpPr/>
            <p:nvPr/>
          </p:nvSpPr>
          <p:spPr>
            <a:xfrm>
              <a:off x="727175" y="2957625"/>
              <a:ext cx="130700" cy="476275"/>
            </a:xfrm>
            <a:custGeom>
              <a:avLst/>
              <a:gdLst/>
              <a:ahLst/>
              <a:cxnLst/>
              <a:rect l="l" t="t" r="r" b="b"/>
              <a:pathLst>
                <a:path w="5228" h="19051" extrusionOk="0">
                  <a:moveTo>
                    <a:pt x="2614" y="489"/>
                  </a:moveTo>
                  <a:lnTo>
                    <a:pt x="2858" y="538"/>
                  </a:lnTo>
                  <a:lnTo>
                    <a:pt x="3102" y="611"/>
                  </a:lnTo>
                  <a:lnTo>
                    <a:pt x="3322" y="709"/>
                  </a:lnTo>
                  <a:lnTo>
                    <a:pt x="3493" y="880"/>
                  </a:lnTo>
                  <a:lnTo>
                    <a:pt x="3664" y="1051"/>
                  </a:lnTo>
                  <a:lnTo>
                    <a:pt x="3762" y="1270"/>
                  </a:lnTo>
                  <a:lnTo>
                    <a:pt x="3835" y="1490"/>
                  </a:lnTo>
                  <a:lnTo>
                    <a:pt x="3859" y="1759"/>
                  </a:lnTo>
                  <a:lnTo>
                    <a:pt x="3859" y="14483"/>
                  </a:lnTo>
                  <a:lnTo>
                    <a:pt x="3884" y="14581"/>
                  </a:lnTo>
                  <a:lnTo>
                    <a:pt x="3908" y="14679"/>
                  </a:lnTo>
                  <a:lnTo>
                    <a:pt x="3957" y="14776"/>
                  </a:lnTo>
                  <a:lnTo>
                    <a:pt x="4030" y="14850"/>
                  </a:lnTo>
                  <a:lnTo>
                    <a:pt x="4177" y="14996"/>
                  </a:lnTo>
                  <a:lnTo>
                    <a:pt x="4324" y="15167"/>
                  </a:lnTo>
                  <a:lnTo>
                    <a:pt x="4446" y="15363"/>
                  </a:lnTo>
                  <a:lnTo>
                    <a:pt x="4543" y="15558"/>
                  </a:lnTo>
                  <a:lnTo>
                    <a:pt x="4641" y="15778"/>
                  </a:lnTo>
                  <a:lnTo>
                    <a:pt x="4690" y="15973"/>
                  </a:lnTo>
                  <a:lnTo>
                    <a:pt x="4714" y="16193"/>
                  </a:lnTo>
                  <a:lnTo>
                    <a:pt x="4739" y="16437"/>
                  </a:lnTo>
                  <a:lnTo>
                    <a:pt x="4714" y="16633"/>
                  </a:lnTo>
                  <a:lnTo>
                    <a:pt x="4690" y="16852"/>
                  </a:lnTo>
                  <a:lnTo>
                    <a:pt x="4641" y="17048"/>
                  </a:lnTo>
                  <a:lnTo>
                    <a:pt x="4568" y="17243"/>
                  </a:lnTo>
                  <a:lnTo>
                    <a:pt x="4470" y="17438"/>
                  </a:lnTo>
                  <a:lnTo>
                    <a:pt x="4372" y="17609"/>
                  </a:lnTo>
                  <a:lnTo>
                    <a:pt x="4250" y="17780"/>
                  </a:lnTo>
                  <a:lnTo>
                    <a:pt x="4104" y="17927"/>
                  </a:lnTo>
                  <a:lnTo>
                    <a:pt x="3957" y="18073"/>
                  </a:lnTo>
                  <a:lnTo>
                    <a:pt x="3811" y="18196"/>
                  </a:lnTo>
                  <a:lnTo>
                    <a:pt x="3615" y="18293"/>
                  </a:lnTo>
                  <a:lnTo>
                    <a:pt x="3444" y="18391"/>
                  </a:lnTo>
                  <a:lnTo>
                    <a:pt x="3249" y="18464"/>
                  </a:lnTo>
                  <a:lnTo>
                    <a:pt x="3029" y="18513"/>
                  </a:lnTo>
                  <a:lnTo>
                    <a:pt x="2834" y="18538"/>
                  </a:lnTo>
                  <a:lnTo>
                    <a:pt x="2614" y="18562"/>
                  </a:lnTo>
                  <a:lnTo>
                    <a:pt x="2394" y="18538"/>
                  </a:lnTo>
                  <a:lnTo>
                    <a:pt x="2174" y="18513"/>
                  </a:lnTo>
                  <a:lnTo>
                    <a:pt x="1979" y="18464"/>
                  </a:lnTo>
                  <a:lnTo>
                    <a:pt x="1784" y="18391"/>
                  </a:lnTo>
                  <a:lnTo>
                    <a:pt x="1613" y="18293"/>
                  </a:lnTo>
                  <a:lnTo>
                    <a:pt x="1417" y="18196"/>
                  </a:lnTo>
                  <a:lnTo>
                    <a:pt x="1271" y="18073"/>
                  </a:lnTo>
                  <a:lnTo>
                    <a:pt x="1124" y="17927"/>
                  </a:lnTo>
                  <a:lnTo>
                    <a:pt x="978" y="17780"/>
                  </a:lnTo>
                  <a:lnTo>
                    <a:pt x="855" y="17609"/>
                  </a:lnTo>
                  <a:lnTo>
                    <a:pt x="758" y="17438"/>
                  </a:lnTo>
                  <a:lnTo>
                    <a:pt x="660" y="17243"/>
                  </a:lnTo>
                  <a:lnTo>
                    <a:pt x="587" y="17048"/>
                  </a:lnTo>
                  <a:lnTo>
                    <a:pt x="538" y="16852"/>
                  </a:lnTo>
                  <a:lnTo>
                    <a:pt x="514" y="16633"/>
                  </a:lnTo>
                  <a:lnTo>
                    <a:pt x="489" y="16437"/>
                  </a:lnTo>
                  <a:lnTo>
                    <a:pt x="514" y="16193"/>
                  </a:lnTo>
                  <a:lnTo>
                    <a:pt x="538" y="15973"/>
                  </a:lnTo>
                  <a:lnTo>
                    <a:pt x="587" y="15778"/>
                  </a:lnTo>
                  <a:lnTo>
                    <a:pt x="684" y="15558"/>
                  </a:lnTo>
                  <a:lnTo>
                    <a:pt x="782" y="15363"/>
                  </a:lnTo>
                  <a:lnTo>
                    <a:pt x="904" y="15167"/>
                  </a:lnTo>
                  <a:lnTo>
                    <a:pt x="1051" y="14996"/>
                  </a:lnTo>
                  <a:lnTo>
                    <a:pt x="1197" y="14850"/>
                  </a:lnTo>
                  <a:lnTo>
                    <a:pt x="1271" y="14776"/>
                  </a:lnTo>
                  <a:lnTo>
                    <a:pt x="1319" y="14679"/>
                  </a:lnTo>
                  <a:lnTo>
                    <a:pt x="1344" y="14581"/>
                  </a:lnTo>
                  <a:lnTo>
                    <a:pt x="1368" y="14483"/>
                  </a:lnTo>
                  <a:lnTo>
                    <a:pt x="1368" y="1759"/>
                  </a:lnTo>
                  <a:lnTo>
                    <a:pt x="1393" y="1490"/>
                  </a:lnTo>
                  <a:lnTo>
                    <a:pt x="1466" y="1270"/>
                  </a:lnTo>
                  <a:lnTo>
                    <a:pt x="1564" y="1051"/>
                  </a:lnTo>
                  <a:lnTo>
                    <a:pt x="1735" y="880"/>
                  </a:lnTo>
                  <a:lnTo>
                    <a:pt x="1906" y="709"/>
                  </a:lnTo>
                  <a:lnTo>
                    <a:pt x="2125" y="611"/>
                  </a:lnTo>
                  <a:lnTo>
                    <a:pt x="2370" y="538"/>
                  </a:lnTo>
                  <a:lnTo>
                    <a:pt x="2614" y="489"/>
                  </a:lnTo>
                  <a:close/>
                  <a:moveTo>
                    <a:pt x="2614" y="0"/>
                  </a:moveTo>
                  <a:lnTo>
                    <a:pt x="2443" y="25"/>
                  </a:lnTo>
                  <a:lnTo>
                    <a:pt x="2272" y="49"/>
                  </a:lnTo>
                  <a:lnTo>
                    <a:pt x="2101" y="98"/>
                  </a:lnTo>
                  <a:lnTo>
                    <a:pt x="1930" y="147"/>
                  </a:lnTo>
                  <a:lnTo>
                    <a:pt x="1784" y="220"/>
                  </a:lnTo>
                  <a:lnTo>
                    <a:pt x="1637" y="318"/>
                  </a:lnTo>
                  <a:lnTo>
                    <a:pt x="1515" y="416"/>
                  </a:lnTo>
                  <a:lnTo>
                    <a:pt x="1393" y="513"/>
                  </a:lnTo>
                  <a:lnTo>
                    <a:pt x="1271" y="635"/>
                  </a:lnTo>
                  <a:lnTo>
                    <a:pt x="1173" y="782"/>
                  </a:lnTo>
                  <a:lnTo>
                    <a:pt x="1075" y="928"/>
                  </a:lnTo>
                  <a:lnTo>
                    <a:pt x="1002" y="1075"/>
                  </a:lnTo>
                  <a:lnTo>
                    <a:pt x="953" y="1246"/>
                  </a:lnTo>
                  <a:lnTo>
                    <a:pt x="904" y="1393"/>
                  </a:lnTo>
                  <a:lnTo>
                    <a:pt x="880" y="1588"/>
                  </a:lnTo>
                  <a:lnTo>
                    <a:pt x="880" y="1759"/>
                  </a:lnTo>
                  <a:lnTo>
                    <a:pt x="880" y="14483"/>
                  </a:lnTo>
                  <a:lnTo>
                    <a:pt x="684" y="14679"/>
                  </a:lnTo>
                  <a:lnTo>
                    <a:pt x="514" y="14874"/>
                  </a:lnTo>
                  <a:lnTo>
                    <a:pt x="367" y="15094"/>
                  </a:lnTo>
                  <a:lnTo>
                    <a:pt x="245" y="15338"/>
                  </a:lnTo>
                  <a:lnTo>
                    <a:pt x="147" y="15607"/>
                  </a:lnTo>
                  <a:lnTo>
                    <a:pt x="74" y="15875"/>
                  </a:lnTo>
                  <a:lnTo>
                    <a:pt x="25" y="16144"/>
                  </a:lnTo>
                  <a:lnTo>
                    <a:pt x="1" y="16437"/>
                  </a:lnTo>
                  <a:lnTo>
                    <a:pt x="25" y="16681"/>
                  </a:lnTo>
                  <a:lnTo>
                    <a:pt x="49" y="16950"/>
                  </a:lnTo>
                  <a:lnTo>
                    <a:pt x="123" y="17194"/>
                  </a:lnTo>
                  <a:lnTo>
                    <a:pt x="196" y="17438"/>
                  </a:lnTo>
                  <a:lnTo>
                    <a:pt x="318" y="17683"/>
                  </a:lnTo>
                  <a:lnTo>
                    <a:pt x="440" y="17878"/>
                  </a:lnTo>
                  <a:lnTo>
                    <a:pt x="611" y="18098"/>
                  </a:lnTo>
                  <a:lnTo>
                    <a:pt x="758" y="18269"/>
                  </a:lnTo>
                  <a:lnTo>
                    <a:pt x="953" y="18440"/>
                  </a:lnTo>
                  <a:lnTo>
                    <a:pt x="1149" y="18586"/>
                  </a:lnTo>
                  <a:lnTo>
                    <a:pt x="1368" y="18733"/>
                  </a:lnTo>
                  <a:lnTo>
                    <a:pt x="1588" y="18831"/>
                  </a:lnTo>
                  <a:lnTo>
                    <a:pt x="1832" y="18928"/>
                  </a:lnTo>
                  <a:lnTo>
                    <a:pt x="2077" y="18977"/>
                  </a:lnTo>
                  <a:lnTo>
                    <a:pt x="2345" y="19026"/>
                  </a:lnTo>
                  <a:lnTo>
                    <a:pt x="2614" y="19050"/>
                  </a:lnTo>
                  <a:lnTo>
                    <a:pt x="2883" y="19026"/>
                  </a:lnTo>
                  <a:lnTo>
                    <a:pt x="3151" y="18977"/>
                  </a:lnTo>
                  <a:lnTo>
                    <a:pt x="3395" y="18928"/>
                  </a:lnTo>
                  <a:lnTo>
                    <a:pt x="3640" y="18831"/>
                  </a:lnTo>
                  <a:lnTo>
                    <a:pt x="3859" y="18733"/>
                  </a:lnTo>
                  <a:lnTo>
                    <a:pt x="4079" y="18586"/>
                  </a:lnTo>
                  <a:lnTo>
                    <a:pt x="4275" y="18440"/>
                  </a:lnTo>
                  <a:lnTo>
                    <a:pt x="4470" y="18269"/>
                  </a:lnTo>
                  <a:lnTo>
                    <a:pt x="4617" y="18098"/>
                  </a:lnTo>
                  <a:lnTo>
                    <a:pt x="4788" y="17878"/>
                  </a:lnTo>
                  <a:lnTo>
                    <a:pt x="4910" y="17683"/>
                  </a:lnTo>
                  <a:lnTo>
                    <a:pt x="5032" y="17438"/>
                  </a:lnTo>
                  <a:lnTo>
                    <a:pt x="5105" y="17194"/>
                  </a:lnTo>
                  <a:lnTo>
                    <a:pt x="5178" y="16950"/>
                  </a:lnTo>
                  <a:lnTo>
                    <a:pt x="5203" y="16681"/>
                  </a:lnTo>
                  <a:lnTo>
                    <a:pt x="5227" y="16437"/>
                  </a:lnTo>
                  <a:lnTo>
                    <a:pt x="5203" y="16144"/>
                  </a:lnTo>
                  <a:lnTo>
                    <a:pt x="5154" y="15875"/>
                  </a:lnTo>
                  <a:lnTo>
                    <a:pt x="5081" y="15607"/>
                  </a:lnTo>
                  <a:lnTo>
                    <a:pt x="4983" y="15338"/>
                  </a:lnTo>
                  <a:lnTo>
                    <a:pt x="4861" y="15094"/>
                  </a:lnTo>
                  <a:lnTo>
                    <a:pt x="4714" y="14874"/>
                  </a:lnTo>
                  <a:lnTo>
                    <a:pt x="4543" y="14679"/>
                  </a:lnTo>
                  <a:lnTo>
                    <a:pt x="4348" y="14483"/>
                  </a:lnTo>
                  <a:lnTo>
                    <a:pt x="4348" y="1759"/>
                  </a:lnTo>
                  <a:lnTo>
                    <a:pt x="4348" y="1588"/>
                  </a:lnTo>
                  <a:lnTo>
                    <a:pt x="4324" y="1393"/>
                  </a:lnTo>
                  <a:lnTo>
                    <a:pt x="4275" y="1246"/>
                  </a:lnTo>
                  <a:lnTo>
                    <a:pt x="4226" y="1075"/>
                  </a:lnTo>
                  <a:lnTo>
                    <a:pt x="4153" y="928"/>
                  </a:lnTo>
                  <a:lnTo>
                    <a:pt x="4055" y="782"/>
                  </a:lnTo>
                  <a:lnTo>
                    <a:pt x="3957" y="635"/>
                  </a:lnTo>
                  <a:lnTo>
                    <a:pt x="3835" y="513"/>
                  </a:lnTo>
                  <a:lnTo>
                    <a:pt x="3713" y="416"/>
                  </a:lnTo>
                  <a:lnTo>
                    <a:pt x="3591" y="318"/>
                  </a:lnTo>
                  <a:lnTo>
                    <a:pt x="3444" y="220"/>
                  </a:lnTo>
                  <a:lnTo>
                    <a:pt x="3298" y="147"/>
                  </a:lnTo>
                  <a:lnTo>
                    <a:pt x="3127" y="98"/>
                  </a:lnTo>
                  <a:lnTo>
                    <a:pt x="2956" y="49"/>
                  </a:lnTo>
                  <a:lnTo>
                    <a:pt x="2785" y="25"/>
                  </a:lnTo>
                  <a:lnTo>
                    <a:pt x="261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825;p46">
              <a:extLst>
                <a:ext uri="{FF2B5EF4-FFF2-40B4-BE49-F238E27FC236}">
                  <a16:creationId xmlns:a16="http://schemas.microsoft.com/office/drawing/2014/main" id="{913AEF06-4AB1-4A99-A5A5-A92D2F37AE30}"/>
                </a:ext>
              </a:extLst>
            </p:cNvPr>
            <p:cNvSpPr/>
            <p:nvPr/>
          </p:nvSpPr>
          <p:spPr>
            <a:xfrm>
              <a:off x="751600" y="3090125"/>
              <a:ext cx="81850" cy="319350"/>
            </a:xfrm>
            <a:custGeom>
              <a:avLst/>
              <a:gdLst/>
              <a:ahLst/>
              <a:cxnLst/>
              <a:rect l="l" t="t" r="r" b="b"/>
              <a:pathLst>
                <a:path w="3274" h="12774" extrusionOk="0">
                  <a:moveTo>
                    <a:pt x="880" y="0"/>
                  </a:moveTo>
                  <a:lnTo>
                    <a:pt x="880" y="9183"/>
                  </a:lnTo>
                  <a:lnTo>
                    <a:pt x="855" y="9379"/>
                  </a:lnTo>
                  <a:lnTo>
                    <a:pt x="782" y="9574"/>
                  </a:lnTo>
                  <a:lnTo>
                    <a:pt x="684" y="9745"/>
                  </a:lnTo>
                  <a:lnTo>
                    <a:pt x="538" y="9916"/>
                  </a:lnTo>
                  <a:lnTo>
                    <a:pt x="416" y="10038"/>
                  </a:lnTo>
                  <a:lnTo>
                    <a:pt x="318" y="10160"/>
                  </a:lnTo>
                  <a:lnTo>
                    <a:pt x="220" y="10307"/>
                  </a:lnTo>
                  <a:lnTo>
                    <a:pt x="147" y="10453"/>
                  </a:lnTo>
                  <a:lnTo>
                    <a:pt x="74" y="10624"/>
                  </a:lnTo>
                  <a:lnTo>
                    <a:pt x="49" y="10795"/>
                  </a:lnTo>
                  <a:lnTo>
                    <a:pt x="1" y="10966"/>
                  </a:lnTo>
                  <a:lnTo>
                    <a:pt x="1" y="11137"/>
                  </a:lnTo>
                  <a:lnTo>
                    <a:pt x="1" y="11284"/>
                  </a:lnTo>
                  <a:lnTo>
                    <a:pt x="25" y="11455"/>
                  </a:lnTo>
                  <a:lnTo>
                    <a:pt x="74" y="11601"/>
                  </a:lnTo>
                  <a:lnTo>
                    <a:pt x="123" y="11772"/>
                  </a:lnTo>
                  <a:lnTo>
                    <a:pt x="196" y="11894"/>
                  </a:lnTo>
                  <a:lnTo>
                    <a:pt x="294" y="12041"/>
                  </a:lnTo>
                  <a:lnTo>
                    <a:pt x="367" y="12163"/>
                  </a:lnTo>
                  <a:lnTo>
                    <a:pt x="489" y="12285"/>
                  </a:lnTo>
                  <a:lnTo>
                    <a:pt x="587" y="12383"/>
                  </a:lnTo>
                  <a:lnTo>
                    <a:pt x="733" y="12480"/>
                  </a:lnTo>
                  <a:lnTo>
                    <a:pt x="855" y="12554"/>
                  </a:lnTo>
                  <a:lnTo>
                    <a:pt x="1002" y="12627"/>
                  </a:lnTo>
                  <a:lnTo>
                    <a:pt x="1148" y="12700"/>
                  </a:lnTo>
                  <a:lnTo>
                    <a:pt x="1319" y="12725"/>
                  </a:lnTo>
                  <a:lnTo>
                    <a:pt x="1466" y="12749"/>
                  </a:lnTo>
                  <a:lnTo>
                    <a:pt x="1637" y="12773"/>
                  </a:lnTo>
                  <a:lnTo>
                    <a:pt x="1808" y="12749"/>
                  </a:lnTo>
                  <a:lnTo>
                    <a:pt x="1954" y="12725"/>
                  </a:lnTo>
                  <a:lnTo>
                    <a:pt x="2125" y="12700"/>
                  </a:lnTo>
                  <a:lnTo>
                    <a:pt x="2272" y="12627"/>
                  </a:lnTo>
                  <a:lnTo>
                    <a:pt x="2418" y="12554"/>
                  </a:lnTo>
                  <a:lnTo>
                    <a:pt x="2541" y="12480"/>
                  </a:lnTo>
                  <a:lnTo>
                    <a:pt x="2687" y="12383"/>
                  </a:lnTo>
                  <a:lnTo>
                    <a:pt x="2785" y="12285"/>
                  </a:lnTo>
                  <a:lnTo>
                    <a:pt x="2907" y="12163"/>
                  </a:lnTo>
                  <a:lnTo>
                    <a:pt x="2980" y="12041"/>
                  </a:lnTo>
                  <a:lnTo>
                    <a:pt x="3078" y="11894"/>
                  </a:lnTo>
                  <a:lnTo>
                    <a:pt x="3151" y="11772"/>
                  </a:lnTo>
                  <a:lnTo>
                    <a:pt x="3200" y="11601"/>
                  </a:lnTo>
                  <a:lnTo>
                    <a:pt x="3249" y="11455"/>
                  </a:lnTo>
                  <a:lnTo>
                    <a:pt x="3273" y="11284"/>
                  </a:lnTo>
                  <a:lnTo>
                    <a:pt x="3273" y="11137"/>
                  </a:lnTo>
                  <a:lnTo>
                    <a:pt x="3273" y="10966"/>
                  </a:lnTo>
                  <a:lnTo>
                    <a:pt x="3224" y="10795"/>
                  </a:lnTo>
                  <a:lnTo>
                    <a:pt x="3200" y="10624"/>
                  </a:lnTo>
                  <a:lnTo>
                    <a:pt x="3127" y="10453"/>
                  </a:lnTo>
                  <a:lnTo>
                    <a:pt x="3053" y="10307"/>
                  </a:lnTo>
                  <a:lnTo>
                    <a:pt x="2956" y="10160"/>
                  </a:lnTo>
                  <a:lnTo>
                    <a:pt x="2858" y="10038"/>
                  </a:lnTo>
                  <a:lnTo>
                    <a:pt x="2736" y="9916"/>
                  </a:lnTo>
                  <a:lnTo>
                    <a:pt x="2589" y="9745"/>
                  </a:lnTo>
                  <a:lnTo>
                    <a:pt x="2492" y="9574"/>
                  </a:lnTo>
                  <a:lnTo>
                    <a:pt x="2418" y="9379"/>
                  </a:lnTo>
                  <a:lnTo>
                    <a:pt x="2394" y="9183"/>
                  </a:lnTo>
                  <a:lnTo>
                    <a:pt x="2394" y="8255"/>
                  </a:lnTo>
                  <a:lnTo>
                    <a:pt x="2052" y="8255"/>
                  </a:lnTo>
                  <a:lnTo>
                    <a:pt x="1954" y="8231"/>
                  </a:lnTo>
                  <a:lnTo>
                    <a:pt x="1881" y="8182"/>
                  </a:lnTo>
                  <a:lnTo>
                    <a:pt x="1832" y="8109"/>
                  </a:lnTo>
                  <a:lnTo>
                    <a:pt x="1808" y="8011"/>
                  </a:lnTo>
                  <a:lnTo>
                    <a:pt x="1832" y="7913"/>
                  </a:lnTo>
                  <a:lnTo>
                    <a:pt x="1881" y="7840"/>
                  </a:lnTo>
                  <a:lnTo>
                    <a:pt x="1954" y="7791"/>
                  </a:lnTo>
                  <a:lnTo>
                    <a:pt x="2052" y="7767"/>
                  </a:lnTo>
                  <a:lnTo>
                    <a:pt x="2394" y="7767"/>
                  </a:lnTo>
                  <a:lnTo>
                    <a:pt x="2394" y="6912"/>
                  </a:lnTo>
                  <a:lnTo>
                    <a:pt x="2052" y="6912"/>
                  </a:lnTo>
                  <a:lnTo>
                    <a:pt x="1954" y="6888"/>
                  </a:lnTo>
                  <a:lnTo>
                    <a:pt x="1881" y="6839"/>
                  </a:lnTo>
                  <a:lnTo>
                    <a:pt x="1832" y="6765"/>
                  </a:lnTo>
                  <a:lnTo>
                    <a:pt x="1808" y="6668"/>
                  </a:lnTo>
                  <a:lnTo>
                    <a:pt x="1832" y="6570"/>
                  </a:lnTo>
                  <a:lnTo>
                    <a:pt x="1881" y="6497"/>
                  </a:lnTo>
                  <a:lnTo>
                    <a:pt x="1954" y="6448"/>
                  </a:lnTo>
                  <a:lnTo>
                    <a:pt x="2052" y="6423"/>
                  </a:lnTo>
                  <a:lnTo>
                    <a:pt x="2394" y="6423"/>
                  </a:lnTo>
                  <a:lnTo>
                    <a:pt x="2394" y="5569"/>
                  </a:lnTo>
                  <a:lnTo>
                    <a:pt x="2052" y="5569"/>
                  </a:lnTo>
                  <a:lnTo>
                    <a:pt x="1954" y="5544"/>
                  </a:lnTo>
                  <a:lnTo>
                    <a:pt x="1881" y="5495"/>
                  </a:lnTo>
                  <a:lnTo>
                    <a:pt x="1832" y="5422"/>
                  </a:lnTo>
                  <a:lnTo>
                    <a:pt x="1808" y="5324"/>
                  </a:lnTo>
                  <a:lnTo>
                    <a:pt x="1832" y="5227"/>
                  </a:lnTo>
                  <a:lnTo>
                    <a:pt x="1881" y="5153"/>
                  </a:lnTo>
                  <a:lnTo>
                    <a:pt x="1954" y="5105"/>
                  </a:lnTo>
                  <a:lnTo>
                    <a:pt x="2052" y="5080"/>
                  </a:lnTo>
                  <a:lnTo>
                    <a:pt x="2394" y="5080"/>
                  </a:lnTo>
                  <a:lnTo>
                    <a:pt x="2394" y="4225"/>
                  </a:lnTo>
                  <a:lnTo>
                    <a:pt x="2052" y="4225"/>
                  </a:lnTo>
                  <a:lnTo>
                    <a:pt x="1954" y="4201"/>
                  </a:lnTo>
                  <a:lnTo>
                    <a:pt x="1881" y="4152"/>
                  </a:lnTo>
                  <a:lnTo>
                    <a:pt x="1832" y="4079"/>
                  </a:lnTo>
                  <a:lnTo>
                    <a:pt x="1808" y="3981"/>
                  </a:lnTo>
                  <a:lnTo>
                    <a:pt x="1832" y="3883"/>
                  </a:lnTo>
                  <a:lnTo>
                    <a:pt x="1881" y="3810"/>
                  </a:lnTo>
                  <a:lnTo>
                    <a:pt x="1954" y="3761"/>
                  </a:lnTo>
                  <a:lnTo>
                    <a:pt x="2052" y="3737"/>
                  </a:lnTo>
                  <a:lnTo>
                    <a:pt x="2394" y="3737"/>
                  </a:lnTo>
                  <a:lnTo>
                    <a:pt x="2394" y="2882"/>
                  </a:lnTo>
                  <a:lnTo>
                    <a:pt x="2052" y="2882"/>
                  </a:lnTo>
                  <a:lnTo>
                    <a:pt x="1954" y="2858"/>
                  </a:lnTo>
                  <a:lnTo>
                    <a:pt x="1881" y="2809"/>
                  </a:lnTo>
                  <a:lnTo>
                    <a:pt x="1832" y="2736"/>
                  </a:lnTo>
                  <a:lnTo>
                    <a:pt x="1808" y="2638"/>
                  </a:lnTo>
                  <a:lnTo>
                    <a:pt x="1832" y="2540"/>
                  </a:lnTo>
                  <a:lnTo>
                    <a:pt x="1881" y="2467"/>
                  </a:lnTo>
                  <a:lnTo>
                    <a:pt x="1954" y="2418"/>
                  </a:lnTo>
                  <a:lnTo>
                    <a:pt x="2052" y="2394"/>
                  </a:lnTo>
                  <a:lnTo>
                    <a:pt x="2394" y="2394"/>
                  </a:lnTo>
                  <a:lnTo>
                    <a:pt x="2394" y="1539"/>
                  </a:lnTo>
                  <a:lnTo>
                    <a:pt x="2052" y="1539"/>
                  </a:lnTo>
                  <a:lnTo>
                    <a:pt x="1954" y="1514"/>
                  </a:lnTo>
                  <a:lnTo>
                    <a:pt x="1881" y="1466"/>
                  </a:lnTo>
                  <a:lnTo>
                    <a:pt x="1832" y="1392"/>
                  </a:lnTo>
                  <a:lnTo>
                    <a:pt x="1808" y="1295"/>
                  </a:lnTo>
                  <a:lnTo>
                    <a:pt x="1832" y="1197"/>
                  </a:lnTo>
                  <a:lnTo>
                    <a:pt x="1881" y="1124"/>
                  </a:lnTo>
                  <a:lnTo>
                    <a:pt x="1954" y="1075"/>
                  </a:lnTo>
                  <a:lnTo>
                    <a:pt x="2052" y="1050"/>
                  </a:lnTo>
                  <a:lnTo>
                    <a:pt x="2394" y="1050"/>
                  </a:lnTo>
                  <a:lnTo>
                    <a:pt x="239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229;p28">
            <a:extLst>
              <a:ext uri="{FF2B5EF4-FFF2-40B4-BE49-F238E27FC236}">
                <a16:creationId xmlns:a16="http://schemas.microsoft.com/office/drawing/2014/main" id="{F1FE8E57-CA57-4C6F-A51F-CB0FF40F8042}"/>
              </a:ext>
            </a:extLst>
          </p:cNvPr>
          <p:cNvSpPr txBox="1">
            <a:spLocks/>
          </p:cNvSpPr>
          <p:nvPr/>
        </p:nvSpPr>
        <p:spPr>
          <a:xfrm>
            <a:off x="2978603" y="1664964"/>
            <a:ext cx="2501700" cy="12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Montserrat"/>
              <a:buChar char="▣"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Montserrat"/>
              <a:buChar char="□"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Montserrat"/>
              <a:buChar char="■"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○"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■"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○"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■"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Bef>
                <a:spcPts val="0"/>
              </a:spcBef>
              <a:buFont typeface="Montserrat"/>
              <a:buNone/>
            </a:pPr>
            <a:r>
              <a:rPr lang="pt-BR" sz="1000" b="1" dirty="0">
                <a:solidFill>
                  <a:schemeClr val="accent1"/>
                </a:solidFill>
              </a:rPr>
              <a:t>Ambiente de cultivo</a:t>
            </a:r>
          </a:p>
          <a:p>
            <a:pPr marL="0" indent="0">
              <a:spcBef>
                <a:spcPts val="0"/>
              </a:spcBef>
              <a:buFont typeface="Montserrat"/>
              <a:buNone/>
            </a:pPr>
            <a:endParaRPr lang="pt-BR" sz="1000" dirty="0"/>
          </a:p>
          <a:p>
            <a:pPr marL="0" indent="0">
              <a:spcBef>
                <a:spcPts val="0"/>
              </a:spcBef>
              <a:buFont typeface="Montserrat"/>
              <a:buNone/>
            </a:pPr>
            <a:r>
              <a:rPr lang="pt-BR" sz="1000" dirty="0"/>
              <a:t>Temperatura: 21°C a 25°C</a:t>
            </a:r>
          </a:p>
          <a:p>
            <a:pPr marL="0" indent="0">
              <a:spcBef>
                <a:spcPts val="0"/>
              </a:spcBef>
              <a:buFont typeface="Montserrat"/>
              <a:buNone/>
            </a:pPr>
            <a:endParaRPr lang="pt-BR" sz="1000" dirty="0"/>
          </a:p>
          <a:p>
            <a:pPr marL="0" indent="0">
              <a:spcBef>
                <a:spcPts val="0"/>
              </a:spcBef>
              <a:buFont typeface="Montserrat"/>
              <a:buNone/>
            </a:pPr>
            <a:r>
              <a:rPr lang="pt-BR" sz="1000" dirty="0"/>
              <a:t>Umidade: 94% até 95% em </a:t>
            </a:r>
          </a:p>
          <a:p>
            <a:pPr marL="0" indent="0">
              <a:spcBef>
                <a:spcPts val="0"/>
              </a:spcBef>
              <a:buFont typeface="Montserrat"/>
              <a:buNone/>
            </a:pPr>
            <a:r>
              <a:rPr lang="pt-BR" sz="1000" dirty="0"/>
              <a:t>relação a HR</a:t>
            </a:r>
          </a:p>
        </p:txBody>
      </p:sp>
      <p:grpSp>
        <p:nvGrpSpPr>
          <p:cNvPr id="67" name="Google Shape;250;p28">
            <a:extLst>
              <a:ext uri="{FF2B5EF4-FFF2-40B4-BE49-F238E27FC236}">
                <a16:creationId xmlns:a16="http://schemas.microsoft.com/office/drawing/2014/main" id="{86F6F94E-6501-4AA4-A752-BCB5B9B8AF1C}"/>
              </a:ext>
            </a:extLst>
          </p:cNvPr>
          <p:cNvGrpSpPr/>
          <p:nvPr/>
        </p:nvGrpSpPr>
        <p:grpSpPr>
          <a:xfrm>
            <a:off x="3085823" y="1181590"/>
            <a:ext cx="585818" cy="540828"/>
            <a:chOff x="3782700" y="1538287"/>
            <a:chExt cx="1578600" cy="1578600"/>
          </a:xfrm>
        </p:grpSpPr>
        <p:sp>
          <p:nvSpPr>
            <p:cNvPr id="68" name="Google Shape;251;p28">
              <a:extLst>
                <a:ext uri="{FF2B5EF4-FFF2-40B4-BE49-F238E27FC236}">
                  <a16:creationId xmlns:a16="http://schemas.microsoft.com/office/drawing/2014/main" id="{1626F7FC-6F3F-4D78-BE15-74D3E5BD5F48}"/>
                </a:ext>
              </a:extLst>
            </p:cNvPr>
            <p:cNvSpPr/>
            <p:nvPr/>
          </p:nvSpPr>
          <p:spPr>
            <a:xfrm>
              <a:off x="3782700" y="27574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252;p28">
              <a:extLst>
                <a:ext uri="{FF2B5EF4-FFF2-40B4-BE49-F238E27FC236}">
                  <a16:creationId xmlns:a16="http://schemas.microsoft.com/office/drawing/2014/main" id="{63515695-B923-4977-8491-C62CDC49D70B}"/>
                </a:ext>
              </a:extLst>
            </p:cNvPr>
            <p:cNvSpPr/>
            <p:nvPr/>
          </p:nvSpPr>
          <p:spPr>
            <a:xfrm rot="-5400000">
              <a:off x="5001900" y="27574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253;p28">
              <a:extLst>
                <a:ext uri="{FF2B5EF4-FFF2-40B4-BE49-F238E27FC236}">
                  <a16:creationId xmlns:a16="http://schemas.microsoft.com/office/drawing/2014/main" id="{D8B24B39-D23C-4ED0-9E1B-053B46AA6AE8}"/>
                </a:ext>
              </a:extLst>
            </p:cNvPr>
            <p:cNvSpPr/>
            <p:nvPr/>
          </p:nvSpPr>
          <p:spPr>
            <a:xfrm rot="5400000">
              <a:off x="3782700" y="15382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254;p28">
              <a:extLst>
                <a:ext uri="{FF2B5EF4-FFF2-40B4-BE49-F238E27FC236}">
                  <a16:creationId xmlns:a16="http://schemas.microsoft.com/office/drawing/2014/main" id="{9DFCB2CD-0064-44A8-8D29-E473C07055EA}"/>
                </a:ext>
              </a:extLst>
            </p:cNvPr>
            <p:cNvSpPr/>
            <p:nvPr/>
          </p:nvSpPr>
          <p:spPr>
            <a:xfrm rot="10800000">
              <a:off x="5001900" y="15382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" name="Google Shape;275;p28">
            <a:extLst>
              <a:ext uri="{FF2B5EF4-FFF2-40B4-BE49-F238E27FC236}">
                <a16:creationId xmlns:a16="http://schemas.microsoft.com/office/drawing/2014/main" id="{299E63B1-4024-464C-ACC4-8B0237DAD67B}"/>
              </a:ext>
            </a:extLst>
          </p:cNvPr>
          <p:cNvGrpSpPr/>
          <p:nvPr/>
        </p:nvGrpSpPr>
        <p:grpSpPr>
          <a:xfrm>
            <a:off x="3277565" y="1351476"/>
            <a:ext cx="202894" cy="201177"/>
            <a:chOff x="611175" y="2326900"/>
            <a:chExt cx="362700" cy="389575"/>
          </a:xfrm>
        </p:grpSpPr>
        <p:sp>
          <p:nvSpPr>
            <p:cNvPr id="74" name="Google Shape;276;p28">
              <a:extLst>
                <a:ext uri="{FF2B5EF4-FFF2-40B4-BE49-F238E27FC236}">
                  <a16:creationId xmlns:a16="http://schemas.microsoft.com/office/drawing/2014/main" id="{D9E3A8E9-BCDE-40CE-AE39-01063819E569}"/>
                </a:ext>
              </a:extLst>
            </p:cNvPr>
            <p:cNvSpPr/>
            <p:nvPr/>
          </p:nvSpPr>
          <p:spPr>
            <a:xfrm>
              <a:off x="611175" y="2326900"/>
              <a:ext cx="362700" cy="389575"/>
            </a:xfrm>
            <a:custGeom>
              <a:avLst/>
              <a:gdLst/>
              <a:ahLst/>
              <a:cxnLst/>
              <a:rect l="l" t="t" r="r" b="b"/>
              <a:pathLst>
                <a:path w="14508" h="15583" extrusionOk="0">
                  <a:moveTo>
                    <a:pt x="9647" y="489"/>
                  </a:moveTo>
                  <a:lnTo>
                    <a:pt x="9769" y="513"/>
                  </a:lnTo>
                  <a:lnTo>
                    <a:pt x="9916" y="562"/>
                  </a:lnTo>
                  <a:lnTo>
                    <a:pt x="10014" y="660"/>
                  </a:lnTo>
                  <a:lnTo>
                    <a:pt x="10087" y="782"/>
                  </a:lnTo>
                  <a:lnTo>
                    <a:pt x="10111" y="928"/>
                  </a:lnTo>
                  <a:lnTo>
                    <a:pt x="10111" y="1075"/>
                  </a:lnTo>
                  <a:lnTo>
                    <a:pt x="10063" y="1197"/>
                  </a:lnTo>
                  <a:lnTo>
                    <a:pt x="9989" y="1319"/>
                  </a:lnTo>
                  <a:lnTo>
                    <a:pt x="9281" y="2003"/>
                  </a:lnTo>
                  <a:lnTo>
                    <a:pt x="9232" y="2076"/>
                  </a:lnTo>
                  <a:lnTo>
                    <a:pt x="9183" y="2174"/>
                  </a:lnTo>
                  <a:lnTo>
                    <a:pt x="9159" y="2247"/>
                  </a:lnTo>
                  <a:lnTo>
                    <a:pt x="9159" y="2345"/>
                  </a:lnTo>
                  <a:lnTo>
                    <a:pt x="9159" y="6497"/>
                  </a:lnTo>
                  <a:lnTo>
                    <a:pt x="9183" y="6643"/>
                  </a:lnTo>
                  <a:lnTo>
                    <a:pt x="9232" y="6790"/>
                  </a:lnTo>
                  <a:lnTo>
                    <a:pt x="10575" y="8671"/>
                  </a:lnTo>
                  <a:lnTo>
                    <a:pt x="3932" y="8671"/>
                  </a:lnTo>
                  <a:lnTo>
                    <a:pt x="5276" y="6790"/>
                  </a:lnTo>
                  <a:lnTo>
                    <a:pt x="5324" y="6643"/>
                  </a:lnTo>
                  <a:lnTo>
                    <a:pt x="5349" y="6497"/>
                  </a:lnTo>
                  <a:lnTo>
                    <a:pt x="5349" y="2345"/>
                  </a:lnTo>
                  <a:lnTo>
                    <a:pt x="5349" y="2247"/>
                  </a:lnTo>
                  <a:lnTo>
                    <a:pt x="5324" y="2174"/>
                  </a:lnTo>
                  <a:lnTo>
                    <a:pt x="5276" y="2076"/>
                  </a:lnTo>
                  <a:lnTo>
                    <a:pt x="5227" y="2003"/>
                  </a:lnTo>
                  <a:lnTo>
                    <a:pt x="4519" y="1319"/>
                  </a:lnTo>
                  <a:lnTo>
                    <a:pt x="4445" y="1197"/>
                  </a:lnTo>
                  <a:lnTo>
                    <a:pt x="4396" y="1075"/>
                  </a:lnTo>
                  <a:lnTo>
                    <a:pt x="4396" y="928"/>
                  </a:lnTo>
                  <a:lnTo>
                    <a:pt x="4421" y="782"/>
                  </a:lnTo>
                  <a:lnTo>
                    <a:pt x="4494" y="660"/>
                  </a:lnTo>
                  <a:lnTo>
                    <a:pt x="4592" y="562"/>
                  </a:lnTo>
                  <a:lnTo>
                    <a:pt x="4738" y="513"/>
                  </a:lnTo>
                  <a:lnTo>
                    <a:pt x="4860" y="489"/>
                  </a:lnTo>
                  <a:close/>
                  <a:moveTo>
                    <a:pt x="6717" y="9574"/>
                  </a:moveTo>
                  <a:lnTo>
                    <a:pt x="6912" y="9647"/>
                  </a:lnTo>
                  <a:lnTo>
                    <a:pt x="7083" y="9745"/>
                  </a:lnTo>
                  <a:lnTo>
                    <a:pt x="7254" y="9892"/>
                  </a:lnTo>
                  <a:lnTo>
                    <a:pt x="7376" y="10038"/>
                  </a:lnTo>
                  <a:lnTo>
                    <a:pt x="7474" y="10234"/>
                  </a:lnTo>
                  <a:lnTo>
                    <a:pt x="7547" y="10429"/>
                  </a:lnTo>
                  <a:lnTo>
                    <a:pt x="7571" y="10649"/>
                  </a:lnTo>
                  <a:lnTo>
                    <a:pt x="7547" y="10869"/>
                  </a:lnTo>
                  <a:lnTo>
                    <a:pt x="7474" y="11064"/>
                  </a:lnTo>
                  <a:lnTo>
                    <a:pt x="7376" y="11259"/>
                  </a:lnTo>
                  <a:lnTo>
                    <a:pt x="7254" y="11406"/>
                  </a:lnTo>
                  <a:lnTo>
                    <a:pt x="7083" y="11552"/>
                  </a:lnTo>
                  <a:lnTo>
                    <a:pt x="6912" y="11650"/>
                  </a:lnTo>
                  <a:lnTo>
                    <a:pt x="6717" y="11699"/>
                  </a:lnTo>
                  <a:lnTo>
                    <a:pt x="6497" y="11723"/>
                  </a:lnTo>
                  <a:lnTo>
                    <a:pt x="6277" y="11699"/>
                  </a:lnTo>
                  <a:lnTo>
                    <a:pt x="6057" y="11650"/>
                  </a:lnTo>
                  <a:lnTo>
                    <a:pt x="5886" y="11552"/>
                  </a:lnTo>
                  <a:lnTo>
                    <a:pt x="5715" y="11406"/>
                  </a:lnTo>
                  <a:lnTo>
                    <a:pt x="5593" y="11259"/>
                  </a:lnTo>
                  <a:lnTo>
                    <a:pt x="5495" y="11064"/>
                  </a:lnTo>
                  <a:lnTo>
                    <a:pt x="5422" y="10869"/>
                  </a:lnTo>
                  <a:lnTo>
                    <a:pt x="5398" y="10649"/>
                  </a:lnTo>
                  <a:lnTo>
                    <a:pt x="5422" y="10429"/>
                  </a:lnTo>
                  <a:lnTo>
                    <a:pt x="5495" y="10234"/>
                  </a:lnTo>
                  <a:lnTo>
                    <a:pt x="5593" y="10038"/>
                  </a:lnTo>
                  <a:lnTo>
                    <a:pt x="5715" y="9892"/>
                  </a:lnTo>
                  <a:lnTo>
                    <a:pt x="5886" y="9745"/>
                  </a:lnTo>
                  <a:lnTo>
                    <a:pt x="6057" y="9647"/>
                  </a:lnTo>
                  <a:lnTo>
                    <a:pt x="6277" y="9574"/>
                  </a:lnTo>
                  <a:close/>
                  <a:moveTo>
                    <a:pt x="8475" y="11894"/>
                  </a:moveTo>
                  <a:lnTo>
                    <a:pt x="8597" y="11919"/>
                  </a:lnTo>
                  <a:lnTo>
                    <a:pt x="8695" y="11943"/>
                  </a:lnTo>
                  <a:lnTo>
                    <a:pt x="8817" y="11992"/>
                  </a:lnTo>
                  <a:lnTo>
                    <a:pt x="8915" y="12065"/>
                  </a:lnTo>
                  <a:lnTo>
                    <a:pt x="8988" y="12163"/>
                  </a:lnTo>
                  <a:lnTo>
                    <a:pt x="9037" y="12285"/>
                  </a:lnTo>
                  <a:lnTo>
                    <a:pt x="9086" y="12383"/>
                  </a:lnTo>
                  <a:lnTo>
                    <a:pt x="9086" y="12529"/>
                  </a:lnTo>
                  <a:lnTo>
                    <a:pt x="9086" y="12652"/>
                  </a:lnTo>
                  <a:lnTo>
                    <a:pt x="9037" y="12749"/>
                  </a:lnTo>
                  <a:lnTo>
                    <a:pt x="8988" y="12871"/>
                  </a:lnTo>
                  <a:lnTo>
                    <a:pt x="8915" y="12969"/>
                  </a:lnTo>
                  <a:lnTo>
                    <a:pt x="8817" y="13042"/>
                  </a:lnTo>
                  <a:lnTo>
                    <a:pt x="8695" y="13091"/>
                  </a:lnTo>
                  <a:lnTo>
                    <a:pt x="8597" y="13140"/>
                  </a:lnTo>
                  <a:lnTo>
                    <a:pt x="8329" y="13140"/>
                  </a:lnTo>
                  <a:lnTo>
                    <a:pt x="8231" y="13091"/>
                  </a:lnTo>
                  <a:lnTo>
                    <a:pt x="8109" y="13042"/>
                  </a:lnTo>
                  <a:lnTo>
                    <a:pt x="8011" y="12969"/>
                  </a:lnTo>
                  <a:lnTo>
                    <a:pt x="7938" y="12871"/>
                  </a:lnTo>
                  <a:lnTo>
                    <a:pt x="7889" y="12749"/>
                  </a:lnTo>
                  <a:lnTo>
                    <a:pt x="7864" y="12652"/>
                  </a:lnTo>
                  <a:lnTo>
                    <a:pt x="7840" y="12529"/>
                  </a:lnTo>
                  <a:lnTo>
                    <a:pt x="7864" y="12383"/>
                  </a:lnTo>
                  <a:lnTo>
                    <a:pt x="7889" y="12285"/>
                  </a:lnTo>
                  <a:lnTo>
                    <a:pt x="7938" y="12163"/>
                  </a:lnTo>
                  <a:lnTo>
                    <a:pt x="8011" y="12065"/>
                  </a:lnTo>
                  <a:lnTo>
                    <a:pt x="8109" y="11992"/>
                  </a:lnTo>
                  <a:lnTo>
                    <a:pt x="8231" y="11943"/>
                  </a:lnTo>
                  <a:lnTo>
                    <a:pt x="8329" y="11919"/>
                  </a:lnTo>
                  <a:lnTo>
                    <a:pt x="8475" y="11894"/>
                  </a:lnTo>
                  <a:close/>
                  <a:moveTo>
                    <a:pt x="6741" y="13360"/>
                  </a:moveTo>
                  <a:lnTo>
                    <a:pt x="6814" y="13384"/>
                  </a:lnTo>
                  <a:lnTo>
                    <a:pt x="6912" y="13433"/>
                  </a:lnTo>
                  <a:lnTo>
                    <a:pt x="6985" y="13482"/>
                  </a:lnTo>
                  <a:lnTo>
                    <a:pt x="7034" y="13555"/>
                  </a:lnTo>
                  <a:lnTo>
                    <a:pt x="7083" y="13653"/>
                  </a:lnTo>
                  <a:lnTo>
                    <a:pt x="7107" y="13726"/>
                  </a:lnTo>
                  <a:lnTo>
                    <a:pt x="7107" y="13824"/>
                  </a:lnTo>
                  <a:lnTo>
                    <a:pt x="7107" y="13922"/>
                  </a:lnTo>
                  <a:lnTo>
                    <a:pt x="7083" y="14019"/>
                  </a:lnTo>
                  <a:lnTo>
                    <a:pt x="7034" y="14117"/>
                  </a:lnTo>
                  <a:lnTo>
                    <a:pt x="6985" y="14166"/>
                  </a:lnTo>
                  <a:lnTo>
                    <a:pt x="6912" y="14239"/>
                  </a:lnTo>
                  <a:lnTo>
                    <a:pt x="6814" y="14288"/>
                  </a:lnTo>
                  <a:lnTo>
                    <a:pt x="6741" y="14312"/>
                  </a:lnTo>
                  <a:lnTo>
                    <a:pt x="6546" y="14312"/>
                  </a:lnTo>
                  <a:lnTo>
                    <a:pt x="6448" y="14288"/>
                  </a:lnTo>
                  <a:lnTo>
                    <a:pt x="6375" y="14239"/>
                  </a:lnTo>
                  <a:lnTo>
                    <a:pt x="6301" y="14166"/>
                  </a:lnTo>
                  <a:lnTo>
                    <a:pt x="6228" y="14117"/>
                  </a:lnTo>
                  <a:lnTo>
                    <a:pt x="6179" y="14019"/>
                  </a:lnTo>
                  <a:lnTo>
                    <a:pt x="6155" y="13922"/>
                  </a:lnTo>
                  <a:lnTo>
                    <a:pt x="6155" y="13824"/>
                  </a:lnTo>
                  <a:lnTo>
                    <a:pt x="6155" y="13726"/>
                  </a:lnTo>
                  <a:lnTo>
                    <a:pt x="6179" y="13653"/>
                  </a:lnTo>
                  <a:lnTo>
                    <a:pt x="6228" y="13555"/>
                  </a:lnTo>
                  <a:lnTo>
                    <a:pt x="6301" y="13482"/>
                  </a:lnTo>
                  <a:lnTo>
                    <a:pt x="6375" y="13433"/>
                  </a:lnTo>
                  <a:lnTo>
                    <a:pt x="6448" y="13384"/>
                  </a:lnTo>
                  <a:lnTo>
                    <a:pt x="6546" y="13360"/>
                  </a:lnTo>
                  <a:close/>
                  <a:moveTo>
                    <a:pt x="4860" y="0"/>
                  </a:moveTo>
                  <a:lnTo>
                    <a:pt x="4714" y="25"/>
                  </a:lnTo>
                  <a:lnTo>
                    <a:pt x="4592" y="49"/>
                  </a:lnTo>
                  <a:lnTo>
                    <a:pt x="4445" y="98"/>
                  </a:lnTo>
                  <a:lnTo>
                    <a:pt x="4323" y="171"/>
                  </a:lnTo>
                  <a:lnTo>
                    <a:pt x="4225" y="245"/>
                  </a:lnTo>
                  <a:lnTo>
                    <a:pt x="4128" y="367"/>
                  </a:lnTo>
                  <a:lnTo>
                    <a:pt x="4030" y="464"/>
                  </a:lnTo>
                  <a:lnTo>
                    <a:pt x="3981" y="611"/>
                  </a:lnTo>
                  <a:lnTo>
                    <a:pt x="3932" y="733"/>
                  </a:lnTo>
                  <a:lnTo>
                    <a:pt x="3908" y="880"/>
                  </a:lnTo>
                  <a:lnTo>
                    <a:pt x="3908" y="1026"/>
                  </a:lnTo>
                  <a:lnTo>
                    <a:pt x="3908" y="1173"/>
                  </a:lnTo>
                  <a:lnTo>
                    <a:pt x="3957" y="1295"/>
                  </a:lnTo>
                  <a:lnTo>
                    <a:pt x="4006" y="1441"/>
                  </a:lnTo>
                  <a:lnTo>
                    <a:pt x="4079" y="1563"/>
                  </a:lnTo>
                  <a:lnTo>
                    <a:pt x="4177" y="1661"/>
                  </a:lnTo>
                  <a:lnTo>
                    <a:pt x="4860" y="2345"/>
                  </a:lnTo>
                  <a:lnTo>
                    <a:pt x="4860" y="6497"/>
                  </a:lnTo>
                  <a:lnTo>
                    <a:pt x="196" y="13067"/>
                  </a:lnTo>
                  <a:lnTo>
                    <a:pt x="122" y="13189"/>
                  </a:lnTo>
                  <a:lnTo>
                    <a:pt x="49" y="13311"/>
                  </a:lnTo>
                  <a:lnTo>
                    <a:pt x="25" y="13433"/>
                  </a:lnTo>
                  <a:lnTo>
                    <a:pt x="0" y="13555"/>
                  </a:lnTo>
                  <a:lnTo>
                    <a:pt x="0" y="13677"/>
                  </a:lnTo>
                  <a:lnTo>
                    <a:pt x="25" y="13824"/>
                  </a:lnTo>
                  <a:lnTo>
                    <a:pt x="49" y="13946"/>
                  </a:lnTo>
                  <a:lnTo>
                    <a:pt x="98" y="14068"/>
                  </a:lnTo>
                  <a:lnTo>
                    <a:pt x="586" y="15045"/>
                  </a:lnTo>
                  <a:lnTo>
                    <a:pt x="660" y="15167"/>
                  </a:lnTo>
                  <a:lnTo>
                    <a:pt x="757" y="15265"/>
                  </a:lnTo>
                  <a:lnTo>
                    <a:pt x="831" y="15362"/>
                  </a:lnTo>
                  <a:lnTo>
                    <a:pt x="953" y="15436"/>
                  </a:lnTo>
                  <a:lnTo>
                    <a:pt x="1075" y="15485"/>
                  </a:lnTo>
                  <a:lnTo>
                    <a:pt x="1197" y="15533"/>
                  </a:lnTo>
                  <a:lnTo>
                    <a:pt x="1319" y="15582"/>
                  </a:lnTo>
                  <a:lnTo>
                    <a:pt x="13189" y="15582"/>
                  </a:lnTo>
                  <a:lnTo>
                    <a:pt x="13311" y="15533"/>
                  </a:lnTo>
                  <a:lnTo>
                    <a:pt x="13433" y="15485"/>
                  </a:lnTo>
                  <a:lnTo>
                    <a:pt x="13555" y="15436"/>
                  </a:lnTo>
                  <a:lnTo>
                    <a:pt x="13677" y="15362"/>
                  </a:lnTo>
                  <a:lnTo>
                    <a:pt x="13750" y="15265"/>
                  </a:lnTo>
                  <a:lnTo>
                    <a:pt x="13848" y="15167"/>
                  </a:lnTo>
                  <a:lnTo>
                    <a:pt x="13921" y="15045"/>
                  </a:lnTo>
                  <a:lnTo>
                    <a:pt x="14410" y="14068"/>
                  </a:lnTo>
                  <a:lnTo>
                    <a:pt x="14459" y="13946"/>
                  </a:lnTo>
                  <a:lnTo>
                    <a:pt x="14483" y="13824"/>
                  </a:lnTo>
                  <a:lnTo>
                    <a:pt x="14508" y="13677"/>
                  </a:lnTo>
                  <a:lnTo>
                    <a:pt x="14508" y="13555"/>
                  </a:lnTo>
                  <a:lnTo>
                    <a:pt x="14483" y="13433"/>
                  </a:lnTo>
                  <a:lnTo>
                    <a:pt x="14459" y="13311"/>
                  </a:lnTo>
                  <a:lnTo>
                    <a:pt x="14385" y="13189"/>
                  </a:lnTo>
                  <a:lnTo>
                    <a:pt x="14312" y="13067"/>
                  </a:lnTo>
                  <a:lnTo>
                    <a:pt x="9647" y="6497"/>
                  </a:lnTo>
                  <a:lnTo>
                    <a:pt x="9647" y="2345"/>
                  </a:lnTo>
                  <a:lnTo>
                    <a:pt x="10331" y="1661"/>
                  </a:lnTo>
                  <a:lnTo>
                    <a:pt x="10429" y="1563"/>
                  </a:lnTo>
                  <a:lnTo>
                    <a:pt x="10502" y="1441"/>
                  </a:lnTo>
                  <a:lnTo>
                    <a:pt x="10551" y="1295"/>
                  </a:lnTo>
                  <a:lnTo>
                    <a:pt x="10600" y="1173"/>
                  </a:lnTo>
                  <a:lnTo>
                    <a:pt x="10600" y="1026"/>
                  </a:lnTo>
                  <a:lnTo>
                    <a:pt x="10600" y="880"/>
                  </a:lnTo>
                  <a:lnTo>
                    <a:pt x="10575" y="733"/>
                  </a:lnTo>
                  <a:lnTo>
                    <a:pt x="10527" y="611"/>
                  </a:lnTo>
                  <a:lnTo>
                    <a:pt x="10478" y="464"/>
                  </a:lnTo>
                  <a:lnTo>
                    <a:pt x="10380" y="367"/>
                  </a:lnTo>
                  <a:lnTo>
                    <a:pt x="10282" y="245"/>
                  </a:lnTo>
                  <a:lnTo>
                    <a:pt x="10185" y="171"/>
                  </a:lnTo>
                  <a:lnTo>
                    <a:pt x="10063" y="98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4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277;p28">
              <a:extLst>
                <a:ext uri="{FF2B5EF4-FFF2-40B4-BE49-F238E27FC236}">
                  <a16:creationId xmlns:a16="http://schemas.microsoft.com/office/drawing/2014/main" id="{8C5A584D-37EB-4091-8BB0-407EB371FD7B}"/>
                </a:ext>
              </a:extLst>
            </p:cNvPr>
            <p:cNvSpPr/>
            <p:nvPr/>
          </p:nvSpPr>
          <p:spPr>
            <a:xfrm>
              <a:off x="794950" y="2500900"/>
              <a:ext cx="24450" cy="23850"/>
            </a:xfrm>
            <a:custGeom>
              <a:avLst/>
              <a:gdLst/>
              <a:ahLst/>
              <a:cxnLst/>
              <a:rect l="l" t="t" r="r" b="b"/>
              <a:pathLst>
                <a:path w="978" h="954" extrusionOk="0">
                  <a:moveTo>
                    <a:pt x="391" y="1"/>
                  </a:moveTo>
                  <a:lnTo>
                    <a:pt x="294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98" y="196"/>
                  </a:lnTo>
                  <a:lnTo>
                    <a:pt x="49" y="294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25" y="563"/>
                  </a:lnTo>
                  <a:lnTo>
                    <a:pt x="49" y="660"/>
                  </a:lnTo>
                  <a:lnTo>
                    <a:pt x="98" y="734"/>
                  </a:lnTo>
                  <a:lnTo>
                    <a:pt x="147" y="807"/>
                  </a:lnTo>
                  <a:lnTo>
                    <a:pt x="220" y="880"/>
                  </a:lnTo>
                  <a:lnTo>
                    <a:pt x="294" y="905"/>
                  </a:lnTo>
                  <a:lnTo>
                    <a:pt x="391" y="953"/>
                  </a:lnTo>
                  <a:lnTo>
                    <a:pt x="587" y="953"/>
                  </a:lnTo>
                  <a:lnTo>
                    <a:pt x="684" y="905"/>
                  </a:lnTo>
                  <a:lnTo>
                    <a:pt x="758" y="880"/>
                  </a:lnTo>
                  <a:lnTo>
                    <a:pt x="831" y="807"/>
                  </a:lnTo>
                  <a:lnTo>
                    <a:pt x="880" y="734"/>
                  </a:lnTo>
                  <a:lnTo>
                    <a:pt x="929" y="660"/>
                  </a:lnTo>
                  <a:lnTo>
                    <a:pt x="953" y="563"/>
                  </a:lnTo>
                  <a:lnTo>
                    <a:pt x="978" y="465"/>
                  </a:lnTo>
                  <a:lnTo>
                    <a:pt x="953" y="367"/>
                  </a:lnTo>
                  <a:lnTo>
                    <a:pt x="929" y="294"/>
                  </a:lnTo>
                  <a:lnTo>
                    <a:pt x="880" y="196"/>
                  </a:lnTo>
                  <a:lnTo>
                    <a:pt x="831" y="123"/>
                  </a:lnTo>
                  <a:lnTo>
                    <a:pt x="758" y="74"/>
                  </a:lnTo>
                  <a:lnTo>
                    <a:pt x="684" y="25"/>
                  </a:lnTo>
                  <a:lnTo>
                    <a:pt x="58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278;p28">
              <a:extLst>
                <a:ext uri="{FF2B5EF4-FFF2-40B4-BE49-F238E27FC236}">
                  <a16:creationId xmlns:a16="http://schemas.microsoft.com/office/drawing/2014/main" id="{E41AE14A-6A47-46BF-99E1-CBD6D896FC90}"/>
                </a:ext>
              </a:extLst>
            </p:cNvPr>
            <p:cNvSpPr/>
            <p:nvPr/>
          </p:nvSpPr>
          <p:spPr>
            <a:xfrm>
              <a:off x="754650" y="2381250"/>
              <a:ext cx="75750" cy="14050"/>
            </a:xfrm>
            <a:custGeom>
              <a:avLst/>
              <a:gdLst/>
              <a:ahLst/>
              <a:cxnLst/>
              <a:rect l="l" t="t" r="r" b="b"/>
              <a:pathLst>
                <a:path w="3030" h="562" extrusionOk="0">
                  <a:moveTo>
                    <a:pt x="294" y="0"/>
                  </a:moveTo>
                  <a:lnTo>
                    <a:pt x="172" y="24"/>
                  </a:lnTo>
                  <a:lnTo>
                    <a:pt x="74" y="73"/>
                  </a:lnTo>
                  <a:lnTo>
                    <a:pt x="25" y="171"/>
                  </a:lnTo>
                  <a:lnTo>
                    <a:pt x="1" y="269"/>
                  </a:lnTo>
                  <a:lnTo>
                    <a:pt x="25" y="391"/>
                  </a:lnTo>
                  <a:lnTo>
                    <a:pt x="74" y="488"/>
                  </a:lnTo>
                  <a:lnTo>
                    <a:pt x="172" y="537"/>
                  </a:lnTo>
                  <a:lnTo>
                    <a:pt x="294" y="562"/>
                  </a:lnTo>
                  <a:lnTo>
                    <a:pt x="2736" y="562"/>
                  </a:lnTo>
                  <a:lnTo>
                    <a:pt x="2858" y="537"/>
                  </a:lnTo>
                  <a:lnTo>
                    <a:pt x="2956" y="488"/>
                  </a:lnTo>
                  <a:lnTo>
                    <a:pt x="3005" y="391"/>
                  </a:lnTo>
                  <a:lnTo>
                    <a:pt x="3029" y="269"/>
                  </a:lnTo>
                  <a:lnTo>
                    <a:pt x="3005" y="171"/>
                  </a:lnTo>
                  <a:lnTo>
                    <a:pt x="2956" y="73"/>
                  </a:lnTo>
                  <a:lnTo>
                    <a:pt x="2858" y="24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279;p28">
              <a:extLst>
                <a:ext uri="{FF2B5EF4-FFF2-40B4-BE49-F238E27FC236}">
                  <a16:creationId xmlns:a16="http://schemas.microsoft.com/office/drawing/2014/main" id="{1065DE95-F0AC-4980-8E97-1111654919B0}"/>
                </a:ext>
              </a:extLst>
            </p:cNvPr>
            <p:cNvSpPr/>
            <p:nvPr/>
          </p:nvSpPr>
          <p:spPr>
            <a:xfrm>
              <a:off x="765025" y="2453900"/>
              <a:ext cx="31175" cy="31150"/>
            </a:xfrm>
            <a:custGeom>
              <a:avLst/>
              <a:gdLst/>
              <a:ahLst/>
              <a:cxnLst/>
              <a:rect l="l" t="t" r="r" b="b"/>
              <a:pathLst>
                <a:path w="1247" h="1246" extrusionOk="0">
                  <a:moveTo>
                    <a:pt x="611" y="0"/>
                  </a:moveTo>
                  <a:lnTo>
                    <a:pt x="489" y="25"/>
                  </a:lnTo>
                  <a:lnTo>
                    <a:pt x="367" y="49"/>
                  </a:lnTo>
                  <a:lnTo>
                    <a:pt x="270" y="122"/>
                  </a:lnTo>
                  <a:lnTo>
                    <a:pt x="172" y="196"/>
                  </a:lnTo>
                  <a:lnTo>
                    <a:pt x="99" y="269"/>
                  </a:lnTo>
                  <a:lnTo>
                    <a:pt x="50" y="391"/>
                  </a:lnTo>
                  <a:lnTo>
                    <a:pt x="1" y="513"/>
                  </a:lnTo>
                  <a:lnTo>
                    <a:pt x="1" y="635"/>
                  </a:lnTo>
                  <a:lnTo>
                    <a:pt x="1" y="757"/>
                  </a:lnTo>
                  <a:lnTo>
                    <a:pt x="50" y="880"/>
                  </a:lnTo>
                  <a:lnTo>
                    <a:pt x="99" y="977"/>
                  </a:lnTo>
                  <a:lnTo>
                    <a:pt x="172" y="1075"/>
                  </a:lnTo>
                  <a:lnTo>
                    <a:pt x="270" y="1148"/>
                  </a:lnTo>
                  <a:lnTo>
                    <a:pt x="367" y="1197"/>
                  </a:lnTo>
                  <a:lnTo>
                    <a:pt x="489" y="1246"/>
                  </a:lnTo>
                  <a:lnTo>
                    <a:pt x="734" y="1246"/>
                  </a:lnTo>
                  <a:lnTo>
                    <a:pt x="856" y="1197"/>
                  </a:lnTo>
                  <a:lnTo>
                    <a:pt x="978" y="1148"/>
                  </a:lnTo>
                  <a:lnTo>
                    <a:pt x="1051" y="1075"/>
                  </a:lnTo>
                  <a:lnTo>
                    <a:pt x="1149" y="977"/>
                  </a:lnTo>
                  <a:lnTo>
                    <a:pt x="1198" y="880"/>
                  </a:lnTo>
                  <a:lnTo>
                    <a:pt x="1222" y="757"/>
                  </a:lnTo>
                  <a:lnTo>
                    <a:pt x="1246" y="635"/>
                  </a:lnTo>
                  <a:lnTo>
                    <a:pt x="1222" y="513"/>
                  </a:lnTo>
                  <a:lnTo>
                    <a:pt x="1198" y="391"/>
                  </a:lnTo>
                  <a:lnTo>
                    <a:pt x="1149" y="269"/>
                  </a:lnTo>
                  <a:lnTo>
                    <a:pt x="1051" y="196"/>
                  </a:lnTo>
                  <a:lnTo>
                    <a:pt x="978" y="122"/>
                  </a:lnTo>
                  <a:lnTo>
                    <a:pt x="856" y="49"/>
                  </a:lnTo>
                  <a:lnTo>
                    <a:pt x="734" y="25"/>
                  </a:lnTo>
                  <a:lnTo>
                    <a:pt x="6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5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500"/>
                                        <p:tgtEl>
                                          <p:spTgt spid="2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8" dur="500"/>
                                        <p:tgtEl>
                                          <p:spTgt spid="2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1" dur="5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0" dur="500"/>
                                        <p:tgtEl>
                                          <p:spTgt spid="2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3" dur="500"/>
                                        <p:tgtEl>
                                          <p:spTgt spid="2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6" dur="500"/>
                                        <p:tgtEl>
                                          <p:spTgt spid="2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9" dur="5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2" dur="5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1" dur="500"/>
                                        <p:tgtEl>
                                          <p:spTgt spid="2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4" dur="500"/>
                                        <p:tgtEl>
                                          <p:spTgt spid="2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7" dur="500"/>
                                        <p:tgtEl>
                                          <p:spTgt spid="2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0" dur="500"/>
                                        <p:tgtEl>
                                          <p:spTgt spid="2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3" dur="500"/>
                                        <p:tgtEl>
                                          <p:spTgt spid="2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6" dur="500"/>
                                        <p:tgtEl>
                                          <p:spTgt spid="2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2" dur="5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9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9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9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7" grpId="0" build="p"/>
      <p:bldP spid="228" grpId="0" build="p"/>
      <p:bldP spid="283" grpId="0" uiExpand="1" build="p"/>
      <p:bldP spid="4" grpId="0" animBg="1"/>
      <p:bldP spid="65" grpId="0" animBg="1"/>
      <p:bldP spid="73" grpId="0" animBg="1"/>
      <p:bldP spid="57" grpId="0"/>
      <p:bldP spid="59" grpId="0" animBg="1"/>
      <p:bldP spid="6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4"/>
          <p:cNvSpPr txBox="1">
            <a:spLocks noGrp="1"/>
          </p:cNvSpPr>
          <p:nvPr>
            <p:ph type="ctrTitle"/>
          </p:nvPr>
        </p:nvSpPr>
        <p:spPr>
          <a:xfrm>
            <a:off x="685800" y="2897794"/>
            <a:ext cx="4505400" cy="143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0" dirty="0">
                <a:solidFill>
                  <a:schemeClr val="accent2"/>
                </a:solidFill>
              </a:rPr>
              <a:t>Desafios</a:t>
            </a:r>
            <a:endParaRPr sz="2000" dirty="0"/>
          </a:p>
        </p:txBody>
      </p:sp>
      <p:sp>
        <p:nvSpPr>
          <p:cNvPr id="87" name="Google Shape;87;p14"/>
          <p:cNvSpPr txBox="1">
            <a:spLocks noGrp="1"/>
          </p:cNvSpPr>
          <p:nvPr>
            <p:ph type="subTitle" idx="1"/>
          </p:nvPr>
        </p:nvSpPr>
        <p:spPr>
          <a:xfrm>
            <a:off x="5899667" y="76067"/>
            <a:ext cx="2931458" cy="473491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pt-BR" dirty="0"/>
              <a:t>As trufas exigem cuidados específicos para o seu cultivo: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pt-BR" dirty="0"/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dirty="0"/>
              <a:t>São sensíveis a temperatura e umidade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pt-BR" dirty="0"/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dirty="0"/>
              <a:t>Exigem cuidados no armazenamento, para evitar perda</a:t>
            </a:r>
          </a:p>
        </p:txBody>
      </p:sp>
      <p:sp>
        <p:nvSpPr>
          <p:cNvPr id="88" name="Google Shape;88;p14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37663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5"/>
          <p:cNvSpPr txBox="1">
            <a:spLocks noGrp="1"/>
          </p:cNvSpPr>
          <p:nvPr>
            <p:ph type="body" idx="1"/>
          </p:nvPr>
        </p:nvSpPr>
        <p:spPr>
          <a:xfrm>
            <a:off x="3165233" y="1146050"/>
            <a:ext cx="5474270" cy="192898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2800" dirty="0"/>
              <a:t>“As trufas correm o risco de desaparecer até o fim do século.”</a:t>
            </a:r>
          </a:p>
          <a:p>
            <a:pPr marL="342900" lvl="0" indent="-342900" algn="l" rtl="0">
              <a:spcBef>
                <a:spcPts val="600"/>
              </a:spcBef>
              <a:spcAft>
                <a:spcPts val="0"/>
              </a:spcAft>
              <a:buFontTx/>
              <a:buChar char="-"/>
            </a:pPr>
            <a:r>
              <a:rPr lang="pt-BR" sz="1800" dirty="0"/>
              <a:t>Ciência do meio ambiente – </a:t>
            </a:r>
            <a:r>
              <a:rPr lang="pt-BR" sz="1800" dirty="0" err="1"/>
              <a:t>nov</a:t>
            </a:r>
            <a:r>
              <a:rPr lang="pt-BR" sz="1800" dirty="0"/>
              <a:t>/2018</a:t>
            </a:r>
          </a:p>
          <a:p>
            <a:pPr marL="342900" lvl="0" indent="-342900" algn="l" rtl="0">
              <a:spcBef>
                <a:spcPts val="600"/>
              </a:spcBef>
              <a:spcAft>
                <a:spcPts val="0"/>
              </a:spcAft>
              <a:buFontTx/>
              <a:buChar char="-"/>
            </a:pPr>
            <a:endParaRPr lang="pt-BR" sz="2000" dirty="0"/>
          </a:p>
        </p:txBody>
      </p:sp>
      <p:sp>
        <p:nvSpPr>
          <p:cNvPr id="94" name="Google Shape;94;p15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4" name="Google Shape;67;p12">
            <a:extLst>
              <a:ext uri="{FF2B5EF4-FFF2-40B4-BE49-F238E27FC236}">
                <a16:creationId xmlns:a16="http://schemas.microsoft.com/office/drawing/2014/main" id="{E76C5F24-5D00-4D0F-B96D-036D4E4B2671}"/>
              </a:ext>
            </a:extLst>
          </p:cNvPr>
          <p:cNvSpPr txBox="1">
            <a:spLocks/>
          </p:cNvSpPr>
          <p:nvPr/>
        </p:nvSpPr>
        <p:spPr>
          <a:xfrm>
            <a:off x="3165234" y="499300"/>
            <a:ext cx="48090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3600" b="1" u="sng" dirty="0">
                <a:solidFill>
                  <a:schemeClr val="dk1"/>
                </a:solidFill>
                <a:latin typeface="Montserrat"/>
                <a:sym typeface="Montserrat"/>
              </a:rPr>
              <a:t>Justificativa</a:t>
            </a:r>
          </a:p>
        </p:txBody>
      </p:sp>
      <p:sp>
        <p:nvSpPr>
          <p:cNvPr id="7" name="Google Shape;93;p15">
            <a:extLst>
              <a:ext uri="{FF2B5EF4-FFF2-40B4-BE49-F238E27FC236}">
                <a16:creationId xmlns:a16="http://schemas.microsoft.com/office/drawing/2014/main" id="{C06886DE-4A18-4508-91F2-DF71904D51FE}"/>
              </a:ext>
            </a:extLst>
          </p:cNvPr>
          <p:cNvSpPr txBox="1">
            <a:spLocks/>
          </p:cNvSpPr>
          <p:nvPr/>
        </p:nvSpPr>
        <p:spPr>
          <a:xfrm>
            <a:off x="3165233" y="3075039"/>
            <a:ext cx="5474270" cy="1928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Montserrat"/>
              <a:buChar char="▣"/>
              <a:defRPr sz="3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Montserrat"/>
              <a:buChar char="□"/>
              <a:defRPr sz="3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Montserrat"/>
              <a:buChar char="■"/>
              <a:defRPr sz="3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Char char="●"/>
              <a:defRPr sz="3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Char char="○"/>
              <a:defRPr sz="3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Char char="■"/>
              <a:defRPr sz="3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Char char="●"/>
              <a:defRPr sz="3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Char char="○"/>
              <a:defRPr sz="3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Char char="■"/>
              <a:defRPr sz="3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buNone/>
            </a:pPr>
            <a:r>
              <a:rPr lang="pt-BR" sz="2800" dirty="0"/>
              <a:t>“[...] 78% de queda.”</a:t>
            </a:r>
          </a:p>
          <a:p>
            <a:pPr marL="342900" indent="-342900">
              <a:buFontTx/>
              <a:buChar char="-"/>
            </a:pPr>
            <a:r>
              <a:rPr lang="pt-BR" sz="1800" dirty="0"/>
              <a:t>Professores do departamento de Geografia da Universidade de Cambridge</a:t>
            </a:r>
          </a:p>
          <a:p>
            <a:pPr marL="342900" indent="-342900">
              <a:buFontTx/>
              <a:buChar char="-"/>
            </a:pPr>
            <a:endParaRPr lang="pt-BR" sz="20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 dir="u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" grpId="0" uiExpand="1" build="p"/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4"/>
          <p:cNvSpPr txBox="1">
            <a:spLocks noGrp="1"/>
          </p:cNvSpPr>
          <p:nvPr>
            <p:ph type="ctrTitle"/>
          </p:nvPr>
        </p:nvSpPr>
        <p:spPr>
          <a:xfrm>
            <a:off x="685800" y="2897794"/>
            <a:ext cx="4505400" cy="143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0" dirty="0">
                <a:solidFill>
                  <a:schemeClr val="accent2"/>
                </a:solidFill>
              </a:rPr>
              <a:t>O que queremos fazer?</a:t>
            </a:r>
            <a:endParaRPr sz="2000" dirty="0"/>
          </a:p>
        </p:txBody>
      </p:sp>
      <p:sp>
        <p:nvSpPr>
          <p:cNvPr id="87" name="Google Shape;87;p14"/>
          <p:cNvSpPr txBox="1">
            <a:spLocks noGrp="1"/>
          </p:cNvSpPr>
          <p:nvPr>
            <p:ph type="subTitle" idx="1"/>
          </p:nvPr>
        </p:nvSpPr>
        <p:spPr>
          <a:xfrm>
            <a:off x="6101100" y="2863389"/>
            <a:ext cx="2446500" cy="143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Melhorar o gerenciamento do cultivo de trufas para aumentar a produtividade e reduzir o risco das possíveis falhas do processo.</a:t>
            </a:r>
            <a:endParaRPr dirty="0"/>
          </a:p>
        </p:txBody>
      </p:sp>
      <p:sp>
        <p:nvSpPr>
          <p:cNvPr id="88" name="Google Shape;88;p14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" grpId="0" build="p"/>
    </p:bldLst>
  </p:timing>
</p:sld>
</file>

<file path=ppt/theme/theme1.xml><?xml version="1.0" encoding="utf-8"?>
<a:theme xmlns:a="http://schemas.openxmlformats.org/drawingml/2006/main" name="Desdemona template">
  <a:themeElements>
    <a:clrScheme name="Custom 347">
      <a:dk1>
        <a:srgbClr val="454F5B"/>
      </a:dk1>
      <a:lt1>
        <a:srgbClr val="FFFFFF"/>
      </a:lt1>
      <a:dk2>
        <a:srgbClr val="89929B"/>
      </a:dk2>
      <a:lt2>
        <a:srgbClr val="EFF1F3"/>
      </a:lt2>
      <a:accent1>
        <a:srgbClr val="4ECDC4"/>
      </a:accent1>
      <a:accent2>
        <a:srgbClr val="C7F464"/>
      </a:accent2>
      <a:accent3>
        <a:srgbClr val="454F5B"/>
      </a:accent3>
      <a:accent4>
        <a:srgbClr val="738498"/>
      </a:accent4>
      <a:accent5>
        <a:srgbClr val="A6B5C7"/>
      </a:accent5>
      <a:accent6>
        <a:srgbClr val="D4DAE0"/>
      </a:accent6>
      <a:hlink>
        <a:srgbClr val="454F5B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602</TotalTime>
  <Words>523</Words>
  <Application>Microsoft Office PowerPoint</Application>
  <PresentationFormat>Apresentação na tela (16:9)</PresentationFormat>
  <Paragraphs>155</Paragraphs>
  <Slides>17</Slides>
  <Notes>16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17</vt:i4>
      </vt:variant>
    </vt:vector>
  </HeadingPairs>
  <TitlesOfParts>
    <vt:vector size="21" baseType="lpstr">
      <vt:lpstr>Calibri</vt:lpstr>
      <vt:lpstr>Montserrat</vt:lpstr>
      <vt:lpstr>Arial</vt:lpstr>
      <vt:lpstr>Desdemona template</vt:lpstr>
      <vt:lpstr>Hephaestos</vt:lpstr>
      <vt:lpstr>Equipe</vt:lpstr>
      <vt:lpstr>Contextualização</vt:lpstr>
      <vt:lpstr>Contextualização</vt:lpstr>
      <vt:lpstr>Contextualização</vt:lpstr>
      <vt:lpstr>Processo de cultivo</vt:lpstr>
      <vt:lpstr>Desafios</vt:lpstr>
      <vt:lpstr>Apresentação do PowerPoint</vt:lpstr>
      <vt:lpstr>O que queremos fazer?</vt:lpstr>
      <vt:lpstr>Nosso público alvo</vt:lpstr>
      <vt:lpstr>Nossa solução</vt:lpstr>
      <vt:lpstr>Desenho de solução</vt:lpstr>
      <vt:lpstr>Backlog - Trello </vt:lpstr>
      <vt:lpstr>Requisitos</vt:lpstr>
      <vt:lpstr>Requisitos</vt:lpstr>
      <vt:lpstr>Apresentação do PowerPoint</vt:lpstr>
      <vt:lpstr>Obrigado!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OakTruffle</dc:title>
  <dc:creator>Antonio Monteiro</dc:creator>
  <cp:lastModifiedBy>MATEUS ARAUJO NASCIMENTO</cp:lastModifiedBy>
  <cp:revision>10</cp:revision>
  <dcterms:modified xsi:type="dcterms:W3CDTF">2021-03-12T00:07:09Z</dcterms:modified>
</cp:coreProperties>
</file>